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9"/>
  </p:notesMasterIdLst>
  <p:sldIdLst>
    <p:sldId id="256" r:id="rId2"/>
    <p:sldId id="277" r:id="rId3"/>
    <p:sldId id="279" r:id="rId4"/>
    <p:sldId id="278" r:id="rId5"/>
    <p:sldId id="280" r:id="rId6"/>
    <p:sldId id="257" r:id="rId7"/>
    <p:sldId id="262" r:id="rId8"/>
    <p:sldId id="263" r:id="rId9"/>
    <p:sldId id="281" r:id="rId10"/>
    <p:sldId id="259" r:id="rId11"/>
    <p:sldId id="258" r:id="rId12"/>
    <p:sldId id="265" r:id="rId13"/>
    <p:sldId id="260" r:id="rId14"/>
    <p:sldId id="261" r:id="rId15"/>
    <p:sldId id="266" r:id="rId16"/>
    <p:sldId id="267" r:id="rId17"/>
    <p:sldId id="269" r:id="rId18"/>
    <p:sldId id="268" r:id="rId19"/>
    <p:sldId id="282" r:id="rId20"/>
    <p:sldId id="270" r:id="rId21"/>
    <p:sldId id="271" r:id="rId22"/>
    <p:sldId id="272" r:id="rId23"/>
    <p:sldId id="273" r:id="rId24"/>
    <p:sldId id="274" r:id="rId25"/>
    <p:sldId id="283" r:id="rId26"/>
    <p:sldId id="275" r:id="rId27"/>
    <p:sldId id="276" r:id="rId2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26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A7709E-56A8-4216-A98B-EE7316BC2CAE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CC41356-2318-4C27-9752-B4415E9F6100}">
      <dgm:prSet phldrT="[Texte]"/>
      <dgm:spPr/>
      <dgm:t>
        <a:bodyPr/>
        <a:lstStyle/>
        <a:p>
          <a:r>
            <a:rPr lang="fr-FR" dirty="0" smtClean="0"/>
            <a:t>Introduction générale</a:t>
          </a:r>
          <a:endParaRPr lang="fr-FR" dirty="0"/>
        </a:p>
      </dgm:t>
    </dgm:pt>
    <dgm:pt modelId="{7EFAD201-045A-458C-8D66-65AD3B1797BE}" type="parTrans" cxnId="{30FC1013-CF43-4960-A07B-C95C5CE3E62B}">
      <dgm:prSet/>
      <dgm:spPr/>
      <dgm:t>
        <a:bodyPr/>
        <a:lstStyle/>
        <a:p>
          <a:endParaRPr lang="fr-FR"/>
        </a:p>
      </dgm:t>
    </dgm:pt>
    <dgm:pt modelId="{40D3F7C0-328D-494A-AA41-DC22B66CDFEB}" type="sibTrans" cxnId="{30FC1013-CF43-4960-A07B-C95C5CE3E62B}">
      <dgm:prSet/>
      <dgm:spPr/>
      <dgm:t>
        <a:bodyPr/>
        <a:lstStyle/>
        <a:p>
          <a:endParaRPr lang="fr-FR"/>
        </a:p>
      </dgm:t>
    </dgm:pt>
    <dgm:pt modelId="{0DDE1CAA-D97E-43AD-9E73-072575B2D4C1}">
      <dgm:prSet phldrT="[Texte]"/>
      <dgm:spPr/>
      <dgm:t>
        <a:bodyPr/>
        <a:lstStyle/>
        <a:p>
          <a:r>
            <a:rPr lang="fr-FR" dirty="0" smtClean="0"/>
            <a:t>2</a:t>
          </a:r>
          <a:endParaRPr lang="fr-FR" dirty="0"/>
        </a:p>
      </dgm:t>
    </dgm:pt>
    <dgm:pt modelId="{8D8C0932-6F14-4838-B626-E454FB051029}" type="parTrans" cxnId="{C33EE5B6-DC4A-4D17-8DF3-4349360293F9}">
      <dgm:prSet/>
      <dgm:spPr/>
      <dgm:t>
        <a:bodyPr/>
        <a:lstStyle/>
        <a:p>
          <a:endParaRPr lang="fr-FR"/>
        </a:p>
      </dgm:t>
    </dgm:pt>
    <dgm:pt modelId="{619FD567-C6F4-46A7-A88F-1A208528A724}" type="sibTrans" cxnId="{C33EE5B6-DC4A-4D17-8DF3-4349360293F9}">
      <dgm:prSet/>
      <dgm:spPr/>
      <dgm:t>
        <a:bodyPr/>
        <a:lstStyle/>
        <a:p>
          <a:endParaRPr lang="fr-FR"/>
        </a:p>
      </dgm:t>
    </dgm:pt>
    <dgm:pt modelId="{9BD10A5D-EA29-4E2D-9A9B-98DAA71D5B08}">
      <dgm:prSet phldrT="[Texte]"/>
      <dgm:spPr/>
      <dgm:t>
        <a:bodyPr/>
        <a:lstStyle/>
        <a:p>
          <a:r>
            <a:rPr lang="fr-FR" dirty="0" smtClean="0"/>
            <a:t>Présentation générale de la revue maghrébine de documentation et d’information</a:t>
          </a:r>
          <a:endParaRPr lang="fr-FR" dirty="0"/>
        </a:p>
      </dgm:t>
    </dgm:pt>
    <dgm:pt modelId="{92F77482-CE10-464B-96A3-F0A30FCC2377}" type="parTrans" cxnId="{A95AA3FF-6A0D-4CA0-822B-E3DEAC3E64A4}">
      <dgm:prSet/>
      <dgm:spPr/>
      <dgm:t>
        <a:bodyPr/>
        <a:lstStyle/>
        <a:p>
          <a:endParaRPr lang="fr-FR"/>
        </a:p>
      </dgm:t>
    </dgm:pt>
    <dgm:pt modelId="{1CB85527-0417-421C-9545-F2692C019961}" type="sibTrans" cxnId="{A95AA3FF-6A0D-4CA0-822B-E3DEAC3E64A4}">
      <dgm:prSet/>
      <dgm:spPr/>
      <dgm:t>
        <a:bodyPr/>
        <a:lstStyle/>
        <a:p>
          <a:endParaRPr lang="fr-FR"/>
        </a:p>
      </dgm:t>
    </dgm:pt>
    <dgm:pt modelId="{A28CA303-B796-4ACE-9A7E-EAAFA2AC15C2}">
      <dgm:prSet phldrT="[Texte]"/>
      <dgm:spPr/>
      <dgm:t>
        <a:bodyPr/>
        <a:lstStyle/>
        <a:p>
          <a:r>
            <a:rPr lang="fr-FR" dirty="0" smtClean="0"/>
            <a:t>3</a:t>
          </a:r>
          <a:endParaRPr lang="fr-FR" dirty="0"/>
        </a:p>
      </dgm:t>
    </dgm:pt>
    <dgm:pt modelId="{F4DFB3A0-735A-47A7-90A1-A676FC716E00}" type="parTrans" cxnId="{8E3A640F-63F5-41D8-8065-295FC8EF61A6}">
      <dgm:prSet/>
      <dgm:spPr/>
      <dgm:t>
        <a:bodyPr/>
        <a:lstStyle/>
        <a:p>
          <a:endParaRPr lang="fr-FR"/>
        </a:p>
      </dgm:t>
    </dgm:pt>
    <dgm:pt modelId="{0CEF8EEE-5487-4CD1-BDDF-16C9BB69A6CD}" type="sibTrans" cxnId="{8E3A640F-63F5-41D8-8065-295FC8EF61A6}">
      <dgm:prSet/>
      <dgm:spPr/>
      <dgm:t>
        <a:bodyPr/>
        <a:lstStyle/>
        <a:p>
          <a:endParaRPr lang="fr-FR"/>
        </a:p>
      </dgm:t>
    </dgm:pt>
    <dgm:pt modelId="{4A023025-8699-41FE-A7C3-8FA4E421D327}">
      <dgm:prSet phldrT="[Texte]"/>
      <dgm:spPr/>
      <dgm:t>
        <a:bodyPr/>
        <a:lstStyle/>
        <a:p>
          <a:r>
            <a:rPr lang="fr-FR" dirty="0" smtClean="0"/>
            <a:t>Présentation d’OJS</a:t>
          </a:r>
          <a:endParaRPr lang="fr-FR" dirty="0"/>
        </a:p>
      </dgm:t>
    </dgm:pt>
    <dgm:pt modelId="{D0850E92-E0CF-4312-B9EC-61696C941C38}" type="parTrans" cxnId="{AB300AD0-942E-4F1B-839E-B720FD490FAC}">
      <dgm:prSet/>
      <dgm:spPr/>
      <dgm:t>
        <a:bodyPr/>
        <a:lstStyle/>
        <a:p>
          <a:endParaRPr lang="fr-FR"/>
        </a:p>
      </dgm:t>
    </dgm:pt>
    <dgm:pt modelId="{7714078F-485C-4A40-9A70-EE7E2EC3EA56}" type="sibTrans" cxnId="{AB300AD0-942E-4F1B-839E-B720FD490FAC}">
      <dgm:prSet/>
      <dgm:spPr/>
      <dgm:t>
        <a:bodyPr/>
        <a:lstStyle/>
        <a:p>
          <a:endParaRPr lang="fr-FR"/>
        </a:p>
      </dgm:t>
    </dgm:pt>
    <dgm:pt modelId="{DC8687F7-D56E-4B94-BCD4-4513A1490893}">
      <dgm:prSet phldrT="[Texte]"/>
      <dgm:spPr/>
      <dgm:t>
        <a:bodyPr/>
        <a:lstStyle/>
        <a:p>
          <a:r>
            <a:rPr lang="fr-FR" dirty="0" smtClean="0"/>
            <a:t>4</a:t>
          </a:r>
          <a:endParaRPr lang="fr-FR" dirty="0"/>
        </a:p>
      </dgm:t>
    </dgm:pt>
    <dgm:pt modelId="{104181BA-3C5A-4E45-879C-71EF95EB99A9}" type="parTrans" cxnId="{6AF275B9-78F4-4F04-9865-6FDF47D2777B}">
      <dgm:prSet/>
      <dgm:spPr/>
      <dgm:t>
        <a:bodyPr/>
        <a:lstStyle/>
        <a:p>
          <a:endParaRPr lang="fr-FR"/>
        </a:p>
      </dgm:t>
    </dgm:pt>
    <dgm:pt modelId="{3F1554FC-EA84-49C2-AE88-FE75D40F3A44}" type="sibTrans" cxnId="{6AF275B9-78F4-4F04-9865-6FDF47D2777B}">
      <dgm:prSet/>
      <dgm:spPr/>
      <dgm:t>
        <a:bodyPr/>
        <a:lstStyle/>
        <a:p>
          <a:endParaRPr lang="fr-FR"/>
        </a:p>
      </dgm:t>
    </dgm:pt>
    <dgm:pt modelId="{13F956A7-8608-4DE9-8170-5A508165B32E}">
      <dgm:prSet/>
      <dgm:spPr/>
      <dgm:t>
        <a:bodyPr/>
        <a:lstStyle/>
        <a:p>
          <a:r>
            <a:rPr lang="fr-FR" dirty="0" smtClean="0"/>
            <a:t>Avancement du projet </a:t>
          </a:r>
          <a:endParaRPr lang="fr-FR" dirty="0"/>
        </a:p>
      </dgm:t>
    </dgm:pt>
    <dgm:pt modelId="{AE9F9CCF-F18B-4637-9DAA-B73D4EE9FDBA}" type="parTrans" cxnId="{D91DD2F7-59E9-45A4-8DA3-3EEB239475DD}">
      <dgm:prSet/>
      <dgm:spPr/>
      <dgm:t>
        <a:bodyPr/>
        <a:lstStyle/>
        <a:p>
          <a:endParaRPr lang="fr-FR"/>
        </a:p>
      </dgm:t>
    </dgm:pt>
    <dgm:pt modelId="{35A1B5D2-A693-4837-BACA-CD3CEF83B0FF}" type="sibTrans" cxnId="{D91DD2F7-59E9-45A4-8DA3-3EEB239475DD}">
      <dgm:prSet/>
      <dgm:spPr/>
      <dgm:t>
        <a:bodyPr/>
        <a:lstStyle/>
        <a:p>
          <a:endParaRPr lang="fr-FR"/>
        </a:p>
      </dgm:t>
    </dgm:pt>
    <dgm:pt modelId="{65A6B072-A5D0-4EAE-BF16-1C0FF5D419B0}">
      <dgm:prSet/>
      <dgm:spPr/>
      <dgm:t>
        <a:bodyPr/>
        <a:lstStyle/>
        <a:p>
          <a:r>
            <a:rPr lang="fr-FR" dirty="0" smtClean="0"/>
            <a:t>5</a:t>
          </a:r>
          <a:endParaRPr lang="fr-FR" dirty="0"/>
        </a:p>
      </dgm:t>
    </dgm:pt>
    <dgm:pt modelId="{012ECE5E-76C9-48C6-9463-F4C0C4F91AFA}" type="parTrans" cxnId="{F32579D0-1014-4136-B90D-D47F244A45D6}">
      <dgm:prSet/>
      <dgm:spPr/>
      <dgm:t>
        <a:bodyPr/>
        <a:lstStyle/>
        <a:p>
          <a:endParaRPr lang="fr-FR"/>
        </a:p>
      </dgm:t>
    </dgm:pt>
    <dgm:pt modelId="{7B95AA89-6A37-4106-8E5E-3E51AB4BC125}" type="sibTrans" cxnId="{F32579D0-1014-4136-B90D-D47F244A45D6}">
      <dgm:prSet/>
      <dgm:spPr/>
      <dgm:t>
        <a:bodyPr/>
        <a:lstStyle/>
        <a:p>
          <a:endParaRPr lang="fr-FR"/>
        </a:p>
      </dgm:t>
    </dgm:pt>
    <dgm:pt modelId="{DB6941B0-5A91-4171-B30E-19AFA99EC52A}">
      <dgm:prSet/>
      <dgm:spPr/>
      <dgm:t>
        <a:bodyPr/>
        <a:lstStyle/>
        <a:p>
          <a:r>
            <a:rPr lang="fr-FR" dirty="0" smtClean="0"/>
            <a:t>Perspectives et conclusion</a:t>
          </a:r>
          <a:endParaRPr lang="fr-FR" dirty="0"/>
        </a:p>
      </dgm:t>
    </dgm:pt>
    <dgm:pt modelId="{A342D3FD-57B0-4485-A37D-B262B9E5EE2C}" type="parTrans" cxnId="{4EC2183A-B262-40B9-93FF-B41D6D1AB16E}">
      <dgm:prSet/>
      <dgm:spPr/>
      <dgm:t>
        <a:bodyPr/>
        <a:lstStyle/>
        <a:p>
          <a:endParaRPr lang="fr-FR"/>
        </a:p>
      </dgm:t>
    </dgm:pt>
    <dgm:pt modelId="{767DC3B9-2620-411A-B3EA-4C2E70B55E6E}" type="sibTrans" cxnId="{4EC2183A-B262-40B9-93FF-B41D6D1AB16E}">
      <dgm:prSet/>
      <dgm:spPr/>
      <dgm:t>
        <a:bodyPr/>
        <a:lstStyle/>
        <a:p>
          <a:endParaRPr lang="fr-FR"/>
        </a:p>
      </dgm:t>
    </dgm:pt>
    <dgm:pt modelId="{8CD47AC3-DF6D-487A-94F8-46A1773C3F20}">
      <dgm:prSet phldrT="[Texte]"/>
      <dgm:spPr/>
      <dgm:t>
        <a:bodyPr/>
        <a:lstStyle/>
        <a:p>
          <a:pPr algn="ctr"/>
          <a:r>
            <a:rPr lang="fr-FR" dirty="0" smtClean="0"/>
            <a:t>     1	</a:t>
          </a:r>
          <a:endParaRPr lang="fr-FR" dirty="0"/>
        </a:p>
      </dgm:t>
    </dgm:pt>
    <dgm:pt modelId="{4951B9A3-E2C9-45FF-AD30-699C36D36085}" type="sibTrans" cxnId="{2ACAA717-1A71-4CFC-BE43-058B174E2923}">
      <dgm:prSet/>
      <dgm:spPr/>
      <dgm:t>
        <a:bodyPr/>
        <a:lstStyle/>
        <a:p>
          <a:endParaRPr lang="fr-FR"/>
        </a:p>
      </dgm:t>
    </dgm:pt>
    <dgm:pt modelId="{9481BA5B-BB45-4780-ADA3-5BAB1A28AE7B}" type="parTrans" cxnId="{2ACAA717-1A71-4CFC-BE43-058B174E2923}">
      <dgm:prSet/>
      <dgm:spPr/>
      <dgm:t>
        <a:bodyPr/>
        <a:lstStyle/>
        <a:p>
          <a:endParaRPr lang="fr-FR"/>
        </a:p>
      </dgm:t>
    </dgm:pt>
    <dgm:pt modelId="{A7EB7AF2-3A03-430B-8A50-397BD695A0DD}" type="pres">
      <dgm:prSet presAssocID="{31A7709E-56A8-4216-A98B-EE7316BC2CA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2E3DFFD-2BDB-46A2-8809-F6F74DB1225D}" type="pres">
      <dgm:prSet presAssocID="{8CD47AC3-DF6D-487A-94F8-46A1773C3F20}" presName="composite" presStyleCnt="0"/>
      <dgm:spPr/>
    </dgm:pt>
    <dgm:pt modelId="{00AE6682-E386-4848-85A4-5C03623FACA4}" type="pres">
      <dgm:prSet presAssocID="{8CD47AC3-DF6D-487A-94F8-46A1773C3F20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4BA20EA-CE29-48ED-8163-EA122345C220}" type="pres">
      <dgm:prSet presAssocID="{8CD47AC3-DF6D-487A-94F8-46A1773C3F20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B62C5DA-D976-40C5-B5C2-C9E9222B7973}" type="pres">
      <dgm:prSet presAssocID="{4951B9A3-E2C9-45FF-AD30-699C36D36085}" presName="sp" presStyleCnt="0"/>
      <dgm:spPr/>
    </dgm:pt>
    <dgm:pt modelId="{0AB73CEE-D9D2-4E87-813E-E8973AE46588}" type="pres">
      <dgm:prSet presAssocID="{0DDE1CAA-D97E-43AD-9E73-072575B2D4C1}" presName="composite" presStyleCnt="0"/>
      <dgm:spPr/>
    </dgm:pt>
    <dgm:pt modelId="{8D40D8F1-1772-4309-9A24-99EC5F2E809E}" type="pres">
      <dgm:prSet presAssocID="{0DDE1CAA-D97E-43AD-9E73-072575B2D4C1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E69986D-5B77-4A73-8220-1142C5FA50A8}" type="pres">
      <dgm:prSet presAssocID="{0DDE1CAA-D97E-43AD-9E73-072575B2D4C1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12638C-7AFE-447F-BA2A-CA8E5D773151}" type="pres">
      <dgm:prSet presAssocID="{619FD567-C6F4-46A7-A88F-1A208528A724}" presName="sp" presStyleCnt="0"/>
      <dgm:spPr/>
    </dgm:pt>
    <dgm:pt modelId="{45A34A34-77BE-4734-96D9-EEA202D0E332}" type="pres">
      <dgm:prSet presAssocID="{A28CA303-B796-4ACE-9A7E-EAAFA2AC15C2}" presName="composite" presStyleCnt="0"/>
      <dgm:spPr/>
    </dgm:pt>
    <dgm:pt modelId="{8D1DC132-C4C6-46FA-B54F-69FD4E087D20}" type="pres">
      <dgm:prSet presAssocID="{A28CA303-B796-4ACE-9A7E-EAAFA2AC15C2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AE18F3A-A873-4A60-955E-B161593ED44A}" type="pres">
      <dgm:prSet presAssocID="{A28CA303-B796-4ACE-9A7E-EAAFA2AC15C2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A1C311B-CF05-4020-AAB0-AEEAFF9C63D2}" type="pres">
      <dgm:prSet presAssocID="{0CEF8EEE-5487-4CD1-BDDF-16C9BB69A6CD}" presName="sp" presStyleCnt="0"/>
      <dgm:spPr/>
    </dgm:pt>
    <dgm:pt modelId="{2246921B-FA77-46DF-9B07-BBFEEE4A8DA8}" type="pres">
      <dgm:prSet presAssocID="{DC8687F7-D56E-4B94-BCD4-4513A1490893}" presName="composite" presStyleCnt="0"/>
      <dgm:spPr/>
    </dgm:pt>
    <dgm:pt modelId="{5C1FD171-0D2B-4184-9ED8-C1E4BC1DDED4}" type="pres">
      <dgm:prSet presAssocID="{DC8687F7-D56E-4B94-BCD4-4513A1490893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0C01AD5-CEB8-4243-9F85-3DD5098478D0}" type="pres">
      <dgm:prSet presAssocID="{DC8687F7-D56E-4B94-BCD4-4513A1490893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363924-F8FA-4D0A-94AF-5E6B0882E826}" type="pres">
      <dgm:prSet presAssocID="{3F1554FC-EA84-49C2-AE88-FE75D40F3A44}" presName="sp" presStyleCnt="0"/>
      <dgm:spPr/>
    </dgm:pt>
    <dgm:pt modelId="{0E548953-5113-4E51-8D1B-054A83F3F3B1}" type="pres">
      <dgm:prSet presAssocID="{65A6B072-A5D0-4EAE-BF16-1C0FF5D419B0}" presName="composite" presStyleCnt="0"/>
      <dgm:spPr/>
    </dgm:pt>
    <dgm:pt modelId="{93429950-9DB5-4EC6-A6F8-97A1FF34B366}" type="pres">
      <dgm:prSet presAssocID="{65A6B072-A5D0-4EAE-BF16-1C0FF5D419B0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7B905BD-4586-4A9F-91C6-D2E1736FC00D}" type="pres">
      <dgm:prSet presAssocID="{65A6B072-A5D0-4EAE-BF16-1C0FF5D419B0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5E3DBA5-57B4-4CE8-AEB3-875F34C93D25}" type="presOf" srcId="{7CC41356-2318-4C27-9752-B4415E9F6100}" destId="{04BA20EA-CE29-48ED-8163-EA122345C220}" srcOrd="0" destOrd="0" presId="urn:microsoft.com/office/officeart/2005/8/layout/chevron2"/>
    <dgm:cxn modelId="{47FFEFAD-72F0-4DF6-927D-A0DBACBAE30B}" type="presOf" srcId="{65A6B072-A5D0-4EAE-BF16-1C0FF5D419B0}" destId="{93429950-9DB5-4EC6-A6F8-97A1FF34B366}" srcOrd="0" destOrd="0" presId="urn:microsoft.com/office/officeart/2005/8/layout/chevron2"/>
    <dgm:cxn modelId="{8FBEBA6D-CF73-42AD-8FCE-186221E30EB7}" type="presOf" srcId="{0DDE1CAA-D97E-43AD-9E73-072575B2D4C1}" destId="{8D40D8F1-1772-4309-9A24-99EC5F2E809E}" srcOrd="0" destOrd="0" presId="urn:microsoft.com/office/officeart/2005/8/layout/chevron2"/>
    <dgm:cxn modelId="{04B1FA02-9CCC-495C-9C66-03801D21E8FF}" type="presOf" srcId="{31A7709E-56A8-4216-A98B-EE7316BC2CAE}" destId="{A7EB7AF2-3A03-430B-8A50-397BD695A0DD}" srcOrd="0" destOrd="0" presId="urn:microsoft.com/office/officeart/2005/8/layout/chevron2"/>
    <dgm:cxn modelId="{AB300AD0-942E-4F1B-839E-B720FD490FAC}" srcId="{A28CA303-B796-4ACE-9A7E-EAAFA2AC15C2}" destId="{4A023025-8699-41FE-A7C3-8FA4E421D327}" srcOrd="0" destOrd="0" parTransId="{D0850E92-E0CF-4312-B9EC-61696C941C38}" sibTransId="{7714078F-485C-4A40-9A70-EE7E2EC3EA56}"/>
    <dgm:cxn modelId="{5B764AA3-FD51-46F0-BD75-23CBCC008A30}" type="presOf" srcId="{13F956A7-8608-4DE9-8170-5A508165B32E}" destId="{40C01AD5-CEB8-4243-9F85-3DD5098478D0}" srcOrd="0" destOrd="0" presId="urn:microsoft.com/office/officeart/2005/8/layout/chevron2"/>
    <dgm:cxn modelId="{2ACAA717-1A71-4CFC-BE43-058B174E2923}" srcId="{31A7709E-56A8-4216-A98B-EE7316BC2CAE}" destId="{8CD47AC3-DF6D-487A-94F8-46A1773C3F20}" srcOrd="0" destOrd="0" parTransId="{9481BA5B-BB45-4780-ADA3-5BAB1A28AE7B}" sibTransId="{4951B9A3-E2C9-45FF-AD30-699C36D36085}"/>
    <dgm:cxn modelId="{F55F86B6-4828-4E7A-A82C-D022BBA1C6D2}" type="presOf" srcId="{A28CA303-B796-4ACE-9A7E-EAAFA2AC15C2}" destId="{8D1DC132-C4C6-46FA-B54F-69FD4E087D20}" srcOrd="0" destOrd="0" presId="urn:microsoft.com/office/officeart/2005/8/layout/chevron2"/>
    <dgm:cxn modelId="{A95AA3FF-6A0D-4CA0-822B-E3DEAC3E64A4}" srcId="{0DDE1CAA-D97E-43AD-9E73-072575B2D4C1}" destId="{9BD10A5D-EA29-4E2D-9A9B-98DAA71D5B08}" srcOrd="0" destOrd="0" parTransId="{92F77482-CE10-464B-96A3-F0A30FCC2377}" sibTransId="{1CB85527-0417-421C-9545-F2692C019961}"/>
    <dgm:cxn modelId="{EC876BF6-15D0-4BC2-8B80-5B21435C8284}" type="presOf" srcId="{4A023025-8699-41FE-A7C3-8FA4E421D327}" destId="{EAE18F3A-A873-4A60-955E-B161593ED44A}" srcOrd="0" destOrd="0" presId="urn:microsoft.com/office/officeart/2005/8/layout/chevron2"/>
    <dgm:cxn modelId="{C33EE5B6-DC4A-4D17-8DF3-4349360293F9}" srcId="{31A7709E-56A8-4216-A98B-EE7316BC2CAE}" destId="{0DDE1CAA-D97E-43AD-9E73-072575B2D4C1}" srcOrd="1" destOrd="0" parTransId="{8D8C0932-6F14-4838-B626-E454FB051029}" sibTransId="{619FD567-C6F4-46A7-A88F-1A208528A724}"/>
    <dgm:cxn modelId="{8E3A640F-63F5-41D8-8065-295FC8EF61A6}" srcId="{31A7709E-56A8-4216-A98B-EE7316BC2CAE}" destId="{A28CA303-B796-4ACE-9A7E-EAAFA2AC15C2}" srcOrd="2" destOrd="0" parTransId="{F4DFB3A0-735A-47A7-90A1-A676FC716E00}" sibTransId="{0CEF8EEE-5487-4CD1-BDDF-16C9BB69A6CD}"/>
    <dgm:cxn modelId="{D91DD2F7-59E9-45A4-8DA3-3EEB239475DD}" srcId="{DC8687F7-D56E-4B94-BCD4-4513A1490893}" destId="{13F956A7-8608-4DE9-8170-5A508165B32E}" srcOrd="0" destOrd="0" parTransId="{AE9F9CCF-F18B-4637-9DAA-B73D4EE9FDBA}" sibTransId="{35A1B5D2-A693-4837-BACA-CD3CEF83B0FF}"/>
    <dgm:cxn modelId="{F32579D0-1014-4136-B90D-D47F244A45D6}" srcId="{31A7709E-56A8-4216-A98B-EE7316BC2CAE}" destId="{65A6B072-A5D0-4EAE-BF16-1C0FF5D419B0}" srcOrd="4" destOrd="0" parTransId="{012ECE5E-76C9-48C6-9463-F4C0C4F91AFA}" sibTransId="{7B95AA89-6A37-4106-8E5E-3E51AB4BC125}"/>
    <dgm:cxn modelId="{6AF275B9-78F4-4F04-9865-6FDF47D2777B}" srcId="{31A7709E-56A8-4216-A98B-EE7316BC2CAE}" destId="{DC8687F7-D56E-4B94-BCD4-4513A1490893}" srcOrd="3" destOrd="0" parTransId="{104181BA-3C5A-4E45-879C-71EF95EB99A9}" sibTransId="{3F1554FC-EA84-49C2-AE88-FE75D40F3A44}"/>
    <dgm:cxn modelId="{084BF0A8-8AA8-4752-A733-08DBCD87850D}" type="presOf" srcId="{DC8687F7-D56E-4B94-BCD4-4513A1490893}" destId="{5C1FD171-0D2B-4184-9ED8-C1E4BC1DDED4}" srcOrd="0" destOrd="0" presId="urn:microsoft.com/office/officeart/2005/8/layout/chevron2"/>
    <dgm:cxn modelId="{AA4CDC60-9137-4443-9024-B02028C41402}" type="presOf" srcId="{DB6941B0-5A91-4171-B30E-19AFA99EC52A}" destId="{07B905BD-4586-4A9F-91C6-D2E1736FC00D}" srcOrd="0" destOrd="0" presId="urn:microsoft.com/office/officeart/2005/8/layout/chevron2"/>
    <dgm:cxn modelId="{30FC1013-CF43-4960-A07B-C95C5CE3E62B}" srcId="{8CD47AC3-DF6D-487A-94F8-46A1773C3F20}" destId="{7CC41356-2318-4C27-9752-B4415E9F6100}" srcOrd="0" destOrd="0" parTransId="{7EFAD201-045A-458C-8D66-65AD3B1797BE}" sibTransId="{40D3F7C0-328D-494A-AA41-DC22B66CDFEB}"/>
    <dgm:cxn modelId="{4EC2183A-B262-40B9-93FF-B41D6D1AB16E}" srcId="{65A6B072-A5D0-4EAE-BF16-1C0FF5D419B0}" destId="{DB6941B0-5A91-4171-B30E-19AFA99EC52A}" srcOrd="0" destOrd="0" parTransId="{A342D3FD-57B0-4485-A37D-B262B9E5EE2C}" sibTransId="{767DC3B9-2620-411A-B3EA-4C2E70B55E6E}"/>
    <dgm:cxn modelId="{81191E33-6162-45D8-9E06-926E78A5835F}" type="presOf" srcId="{8CD47AC3-DF6D-487A-94F8-46A1773C3F20}" destId="{00AE6682-E386-4848-85A4-5C03623FACA4}" srcOrd="0" destOrd="0" presId="urn:microsoft.com/office/officeart/2005/8/layout/chevron2"/>
    <dgm:cxn modelId="{E88B3D15-6A80-4330-A7FA-13DA1503CD36}" type="presOf" srcId="{9BD10A5D-EA29-4E2D-9A9B-98DAA71D5B08}" destId="{1E69986D-5B77-4A73-8220-1142C5FA50A8}" srcOrd="0" destOrd="0" presId="urn:microsoft.com/office/officeart/2005/8/layout/chevron2"/>
    <dgm:cxn modelId="{887D6604-5243-4A8A-A839-0E986E4DA915}" type="presParOf" srcId="{A7EB7AF2-3A03-430B-8A50-397BD695A0DD}" destId="{12E3DFFD-2BDB-46A2-8809-F6F74DB1225D}" srcOrd="0" destOrd="0" presId="urn:microsoft.com/office/officeart/2005/8/layout/chevron2"/>
    <dgm:cxn modelId="{8B144A12-DD9E-4B3C-83C0-566E0E6104D5}" type="presParOf" srcId="{12E3DFFD-2BDB-46A2-8809-F6F74DB1225D}" destId="{00AE6682-E386-4848-85A4-5C03623FACA4}" srcOrd="0" destOrd="0" presId="urn:microsoft.com/office/officeart/2005/8/layout/chevron2"/>
    <dgm:cxn modelId="{37926927-99A7-46B4-88C3-5D4C05AE29CB}" type="presParOf" srcId="{12E3DFFD-2BDB-46A2-8809-F6F74DB1225D}" destId="{04BA20EA-CE29-48ED-8163-EA122345C220}" srcOrd="1" destOrd="0" presId="urn:microsoft.com/office/officeart/2005/8/layout/chevron2"/>
    <dgm:cxn modelId="{DC9E8C6C-1B0E-46DD-A8F2-F104BE3E4F21}" type="presParOf" srcId="{A7EB7AF2-3A03-430B-8A50-397BD695A0DD}" destId="{5B62C5DA-D976-40C5-B5C2-C9E9222B7973}" srcOrd="1" destOrd="0" presId="urn:microsoft.com/office/officeart/2005/8/layout/chevron2"/>
    <dgm:cxn modelId="{133DE339-8251-45F8-B48C-0EDDB3ADEEC2}" type="presParOf" srcId="{A7EB7AF2-3A03-430B-8A50-397BD695A0DD}" destId="{0AB73CEE-D9D2-4E87-813E-E8973AE46588}" srcOrd="2" destOrd="0" presId="urn:microsoft.com/office/officeart/2005/8/layout/chevron2"/>
    <dgm:cxn modelId="{82216CF2-3D87-4961-A7EA-2E6B28FB8DA4}" type="presParOf" srcId="{0AB73CEE-D9D2-4E87-813E-E8973AE46588}" destId="{8D40D8F1-1772-4309-9A24-99EC5F2E809E}" srcOrd="0" destOrd="0" presId="urn:microsoft.com/office/officeart/2005/8/layout/chevron2"/>
    <dgm:cxn modelId="{51909384-453E-47AB-B03D-BCAEBCB64936}" type="presParOf" srcId="{0AB73CEE-D9D2-4E87-813E-E8973AE46588}" destId="{1E69986D-5B77-4A73-8220-1142C5FA50A8}" srcOrd="1" destOrd="0" presId="urn:microsoft.com/office/officeart/2005/8/layout/chevron2"/>
    <dgm:cxn modelId="{7EF13460-D147-4C2C-884C-18C14EDB549F}" type="presParOf" srcId="{A7EB7AF2-3A03-430B-8A50-397BD695A0DD}" destId="{AA12638C-7AFE-447F-BA2A-CA8E5D773151}" srcOrd="3" destOrd="0" presId="urn:microsoft.com/office/officeart/2005/8/layout/chevron2"/>
    <dgm:cxn modelId="{341B2DFC-29D9-4EE9-9D3E-50E4A3E144EA}" type="presParOf" srcId="{A7EB7AF2-3A03-430B-8A50-397BD695A0DD}" destId="{45A34A34-77BE-4734-96D9-EEA202D0E332}" srcOrd="4" destOrd="0" presId="urn:microsoft.com/office/officeart/2005/8/layout/chevron2"/>
    <dgm:cxn modelId="{DBDA51BE-CBF6-4B57-834A-464A8659982B}" type="presParOf" srcId="{45A34A34-77BE-4734-96D9-EEA202D0E332}" destId="{8D1DC132-C4C6-46FA-B54F-69FD4E087D20}" srcOrd="0" destOrd="0" presId="urn:microsoft.com/office/officeart/2005/8/layout/chevron2"/>
    <dgm:cxn modelId="{47F7D2A5-2186-4CE6-9DC5-9C14729F541D}" type="presParOf" srcId="{45A34A34-77BE-4734-96D9-EEA202D0E332}" destId="{EAE18F3A-A873-4A60-955E-B161593ED44A}" srcOrd="1" destOrd="0" presId="urn:microsoft.com/office/officeart/2005/8/layout/chevron2"/>
    <dgm:cxn modelId="{D7D27ED4-5822-4327-ACB4-3E404A14E4F1}" type="presParOf" srcId="{A7EB7AF2-3A03-430B-8A50-397BD695A0DD}" destId="{EA1C311B-CF05-4020-AAB0-AEEAFF9C63D2}" srcOrd="5" destOrd="0" presId="urn:microsoft.com/office/officeart/2005/8/layout/chevron2"/>
    <dgm:cxn modelId="{F56AE793-E0C9-4AA8-A292-5032600A915C}" type="presParOf" srcId="{A7EB7AF2-3A03-430B-8A50-397BD695A0DD}" destId="{2246921B-FA77-46DF-9B07-BBFEEE4A8DA8}" srcOrd="6" destOrd="0" presId="urn:microsoft.com/office/officeart/2005/8/layout/chevron2"/>
    <dgm:cxn modelId="{5C528A09-E2F8-483B-91A4-6FD44F24B190}" type="presParOf" srcId="{2246921B-FA77-46DF-9B07-BBFEEE4A8DA8}" destId="{5C1FD171-0D2B-4184-9ED8-C1E4BC1DDED4}" srcOrd="0" destOrd="0" presId="urn:microsoft.com/office/officeart/2005/8/layout/chevron2"/>
    <dgm:cxn modelId="{EBFB897C-155F-44EF-AC7D-2C06918F67A7}" type="presParOf" srcId="{2246921B-FA77-46DF-9B07-BBFEEE4A8DA8}" destId="{40C01AD5-CEB8-4243-9F85-3DD5098478D0}" srcOrd="1" destOrd="0" presId="urn:microsoft.com/office/officeart/2005/8/layout/chevron2"/>
    <dgm:cxn modelId="{B172331D-5B48-4ADD-8A9A-78C4628575FF}" type="presParOf" srcId="{A7EB7AF2-3A03-430B-8A50-397BD695A0DD}" destId="{09363924-F8FA-4D0A-94AF-5E6B0882E826}" srcOrd="7" destOrd="0" presId="urn:microsoft.com/office/officeart/2005/8/layout/chevron2"/>
    <dgm:cxn modelId="{40BC0CA5-31E8-4C15-99C4-A1BB7EA883E0}" type="presParOf" srcId="{A7EB7AF2-3A03-430B-8A50-397BD695A0DD}" destId="{0E548953-5113-4E51-8D1B-054A83F3F3B1}" srcOrd="8" destOrd="0" presId="urn:microsoft.com/office/officeart/2005/8/layout/chevron2"/>
    <dgm:cxn modelId="{4B2A1558-3637-469C-8679-EE5D49CA78E8}" type="presParOf" srcId="{0E548953-5113-4E51-8D1B-054A83F3F3B1}" destId="{93429950-9DB5-4EC6-A6F8-97A1FF34B366}" srcOrd="0" destOrd="0" presId="urn:microsoft.com/office/officeart/2005/8/layout/chevron2"/>
    <dgm:cxn modelId="{6BD72ECF-F4CE-458C-985A-816EF9ADE94A}" type="presParOf" srcId="{0E548953-5113-4E51-8D1B-054A83F3F3B1}" destId="{07B905BD-4586-4A9F-91C6-D2E1736FC00D}" srcOrd="1" destOrd="0" presId="urn:microsoft.com/office/officeart/2005/8/layout/chevron2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1A7709E-56A8-4216-A98B-EE7316BC2CAE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CC41356-2318-4C27-9752-B4415E9F6100}">
      <dgm:prSet phldrT="[Texte]"/>
      <dgm:spPr>
        <a:solidFill>
          <a:schemeClr val="bg1">
            <a:alpha val="88000"/>
          </a:schemeClr>
        </a:solidFill>
        <a:scene3d>
          <a:camera prst="orthographicFront"/>
          <a:lightRig rig="flat" dir="t"/>
        </a:scene3d>
        <a:sp3d extrusionH="12700" prstMaterial="metal"/>
      </dgm:spPr>
      <dgm:t>
        <a:bodyPr/>
        <a:lstStyle/>
        <a:p>
          <a:r>
            <a:rPr lang="fr-FR" dirty="0" smtClean="0">
              <a:solidFill>
                <a:schemeClr val="bg1">
                  <a:lumMod val="65000"/>
                </a:schemeClr>
              </a:solidFill>
            </a:rPr>
            <a:t>Introduction générale</a:t>
          </a:r>
        </a:p>
      </dgm:t>
    </dgm:pt>
    <dgm:pt modelId="{7EFAD201-045A-458C-8D66-65AD3B1797BE}" type="parTrans" cxnId="{30FC1013-CF43-4960-A07B-C95C5CE3E62B}">
      <dgm:prSet/>
      <dgm:spPr/>
      <dgm:t>
        <a:bodyPr/>
        <a:lstStyle/>
        <a:p>
          <a:endParaRPr lang="fr-FR"/>
        </a:p>
      </dgm:t>
    </dgm:pt>
    <dgm:pt modelId="{40D3F7C0-328D-494A-AA41-DC22B66CDFEB}" type="sibTrans" cxnId="{30FC1013-CF43-4960-A07B-C95C5CE3E62B}">
      <dgm:prSet/>
      <dgm:spPr/>
      <dgm:t>
        <a:bodyPr/>
        <a:lstStyle/>
        <a:p>
          <a:endParaRPr lang="fr-FR"/>
        </a:p>
      </dgm:t>
    </dgm:pt>
    <dgm:pt modelId="{0DDE1CAA-D97E-43AD-9E73-072575B2D4C1}">
      <dgm:prSet phldrT="[Texte]"/>
      <dgm:spPr/>
      <dgm:t>
        <a:bodyPr/>
        <a:lstStyle/>
        <a:p>
          <a:r>
            <a:rPr lang="fr-FR" dirty="0" smtClean="0"/>
            <a:t>2</a:t>
          </a:r>
          <a:endParaRPr lang="fr-FR" dirty="0"/>
        </a:p>
      </dgm:t>
    </dgm:pt>
    <dgm:pt modelId="{8D8C0932-6F14-4838-B626-E454FB051029}" type="parTrans" cxnId="{C33EE5B6-DC4A-4D17-8DF3-4349360293F9}">
      <dgm:prSet/>
      <dgm:spPr/>
      <dgm:t>
        <a:bodyPr/>
        <a:lstStyle/>
        <a:p>
          <a:endParaRPr lang="fr-FR"/>
        </a:p>
      </dgm:t>
    </dgm:pt>
    <dgm:pt modelId="{619FD567-C6F4-46A7-A88F-1A208528A724}" type="sibTrans" cxnId="{C33EE5B6-DC4A-4D17-8DF3-4349360293F9}">
      <dgm:prSet/>
      <dgm:spPr/>
      <dgm:t>
        <a:bodyPr/>
        <a:lstStyle/>
        <a:p>
          <a:endParaRPr lang="fr-FR"/>
        </a:p>
      </dgm:t>
    </dgm:pt>
    <dgm:pt modelId="{9BD10A5D-EA29-4E2D-9A9B-98DAA71D5B08}">
      <dgm:prSet phldrT="[Texte]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fr-FR" dirty="0" smtClean="0">
              <a:solidFill>
                <a:schemeClr val="bg1">
                  <a:lumMod val="65000"/>
                </a:schemeClr>
              </a:solidFill>
            </a:rPr>
            <a:t>Présentation générale de la revue maghrébine de documentation et d’information</a:t>
          </a:r>
        </a:p>
      </dgm:t>
    </dgm:pt>
    <dgm:pt modelId="{92F77482-CE10-464B-96A3-F0A30FCC2377}" type="parTrans" cxnId="{A95AA3FF-6A0D-4CA0-822B-E3DEAC3E64A4}">
      <dgm:prSet/>
      <dgm:spPr/>
      <dgm:t>
        <a:bodyPr/>
        <a:lstStyle/>
        <a:p>
          <a:endParaRPr lang="fr-FR"/>
        </a:p>
      </dgm:t>
    </dgm:pt>
    <dgm:pt modelId="{1CB85527-0417-421C-9545-F2692C019961}" type="sibTrans" cxnId="{A95AA3FF-6A0D-4CA0-822B-E3DEAC3E64A4}">
      <dgm:prSet/>
      <dgm:spPr/>
      <dgm:t>
        <a:bodyPr/>
        <a:lstStyle/>
        <a:p>
          <a:endParaRPr lang="fr-FR"/>
        </a:p>
      </dgm:t>
    </dgm:pt>
    <dgm:pt modelId="{A28CA303-B796-4ACE-9A7E-EAAFA2AC15C2}">
      <dgm:prSet phldrT="[Texte]"/>
      <dgm:spPr/>
      <dgm:t>
        <a:bodyPr/>
        <a:lstStyle/>
        <a:p>
          <a:r>
            <a:rPr lang="fr-FR" dirty="0" smtClean="0"/>
            <a:t>3</a:t>
          </a:r>
          <a:endParaRPr lang="fr-FR" dirty="0"/>
        </a:p>
      </dgm:t>
    </dgm:pt>
    <dgm:pt modelId="{F4DFB3A0-735A-47A7-90A1-A676FC716E00}" type="parTrans" cxnId="{8E3A640F-63F5-41D8-8065-295FC8EF61A6}">
      <dgm:prSet/>
      <dgm:spPr/>
      <dgm:t>
        <a:bodyPr/>
        <a:lstStyle/>
        <a:p>
          <a:endParaRPr lang="fr-FR"/>
        </a:p>
      </dgm:t>
    </dgm:pt>
    <dgm:pt modelId="{0CEF8EEE-5487-4CD1-BDDF-16C9BB69A6CD}" type="sibTrans" cxnId="{8E3A640F-63F5-41D8-8065-295FC8EF61A6}">
      <dgm:prSet/>
      <dgm:spPr/>
      <dgm:t>
        <a:bodyPr/>
        <a:lstStyle/>
        <a:p>
          <a:endParaRPr lang="fr-FR"/>
        </a:p>
      </dgm:t>
    </dgm:pt>
    <dgm:pt modelId="{4A023025-8699-41FE-A7C3-8FA4E421D327}">
      <dgm:prSet phldrT="[Texte]"/>
      <dgm:spPr/>
      <dgm:t>
        <a:bodyPr/>
        <a:lstStyle/>
        <a:p>
          <a:r>
            <a:rPr lang="fr-FR" dirty="0" smtClean="0">
              <a:solidFill>
                <a:schemeClr val="bg1">
                  <a:lumMod val="65000"/>
                </a:schemeClr>
              </a:solidFill>
            </a:rPr>
            <a:t>Présentation d’OJS</a:t>
          </a:r>
          <a:endParaRPr lang="fr-FR" dirty="0">
            <a:solidFill>
              <a:schemeClr val="bg1">
                <a:lumMod val="65000"/>
              </a:schemeClr>
            </a:solidFill>
          </a:endParaRPr>
        </a:p>
      </dgm:t>
    </dgm:pt>
    <dgm:pt modelId="{D0850E92-E0CF-4312-B9EC-61696C941C38}" type="parTrans" cxnId="{AB300AD0-942E-4F1B-839E-B720FD490FAC}">
      <dgm:prSet/>
      <dgm:spPr/>
      <dgm:t>
        <a:bodyPr/>
        <a:lstStyle/>
        <a:p>
          <a:endParaRPr lang="fr-FR"/>
        </a:p>
      </dgm:t>
    </dgm:pt>
    <dgm:pt modelId="{7714078F-485C-4A40-9A70-EE7E2EC3EA56}" type="sibTrans" cxnId="{AB300AD0-942E-4F1B-839E-B720FD490FAC}">
      <dgm:prSet/>
      <dgm:spPr/>
      <dgm:t>
        <a:bodyPr/>
        <a:lstStyle/>
        <a:p>
          <a:endParaRPr lang="fr-FR"/>
        </a:p>
      </dgm:t>
    </dgm:pt>
    <dgm:pt modelId="{DC8687F7-D56E-4B94-BCD4-4513A1490893}">
      <dgm:prSet phldrT="[Texte]"/>
      <dgm:spPr/>
      <dgm:t>
        <a:bodyPr/>
        <a:lstStyle/>
        <a:p>
          <a:r>
            <a:rPr lang="fr-FR" dirty="0" smtClean="0"/>
            <a:t>4</a:t>
          </a:r>
          <a:endParaRPr lang="fr-FR" dirty="0"/>
        </a:p>
      </dgm:t>
    </dgm:pt>
    <dgm:pt modelId="{104181BA-3C5A-4E45-879C-71EF95EB99A9}" type="parTrans" cxnId="{6AF275B9-78F4-4F04-9865-6FDF47D2777B}">
      <dgm:prSet/>
      <dgm:spPr/>
      <dgm:t>
        <a:bodyPr/>
        <a:lstStyle/>
        <a:p>
          <a:endParaRPr lang="fr-FR"/>
        </a:p>
      </dgm:t>
    </dgm:pt>
    <dgm:pt modelId="{3F1554FC-EA84-49C2-AE88-FE75D40F3A44}" type="sibTrans" cxnId="{6AF275B9-78F4-4F04-9865-6FDF47D2777B}">
      <dgm:prSet/>
      <dgm:spPr/>
      <dgm:t>
        <a:bodyPr/>
        <a:lstStyle/>
        <a:p>
          <a:endParaRPr lang="fr-FR"/>
        </a:p>
      </dgm:t>
    </dgm:pt>
    <dgm:pt modelId="{13F956A7-8608-4DE9-8170-5A508165B32E}">
      <dgm:prSet/>
      <dgm:spPr/>
      <dgm:t>
        <a:bodyPr/>
        <a:lstStyle/>
        <a:p>
          <a:r>
            <a:rPr lang="fr-FR" dirty="0" smtClean="0">
              <a:solidFill>
                <a:schemeClr val="bg1">
                  <a:lumMod val="65000"/>
                </a:schemeClr>
              </a:solidFill>
            </a:rPr>
            <a:t>Avancement du projet </a:t>
          </a:r>
          <a:endParaRPr lang="fr-FR" dirty="0">
            <a:solidFill>
              <a:schemeClr val="bg1">
                <a:lumMod val="65000"/>
              </a:schemeClr>
            </a:solidFill>
          </a:endParaRPr>
        </a:p>
      </dgm:t>
    </dgm:pt>
    <dgm:pt modelId="{AE9F9CCF-F18B-4637-9DAA-B73D4EE9FDBA}" type="parTrans" cxnId="{D91DD2F7-59E9-45A4-8DA3-3EEB239475DD}">
      <dgm:prSet/>
      <dgm:spPr/>
      <dgm:t>
        <a:bodyPr/>
        <a:lstStyle/>
        <a:p>
          <a:endParaRPr lang="fr-FR"/>
        </a:p>
      </dgm:t>
    </dgm:pt>
    <dgm:pt modelId="{35A1B5D2-A693-4837-BACA-CD3CEF83B0FF}" type="sibTrans" cxnId="{D91DD2F7-59E9-45A4-8DA3-3EEB239475DD}">
      <dgm:prSet/>
      <dgm:spPr/>
      <dgm:t>
        <a:bodyPr/>
        <a:lstStyle/>
        <a:p>
          <a:endParaRPr lang="fr-FR"/>
        </a:p>
      </dgm:t>
    </dgm:pt>
    <dgm:pt modelId="{65A6B072-A5D0-4EAE-BF16-1C0FF5D419B0}">
      <dgm:prSet/>
      <dgm:spPr/>
      <dgm:t>
        <a:bodyPr/>
        <a:lstStyle/>
        <a:p>
          <a:r>
            <a:rPr lang="fr-FR" dirty="0" smtClean="0"/>
            <a:t>5</a:t>
          </a:r>
          <a:endParaRPr lang="fr-FR" dirty="0"/>
        </a:p>
      </dgm:t>
    </dgm:pt>
    <dgm:pt modelId="{012ECE5E-76C9-48C6-9463-F4C0C4F91AFA}" type="parTrans" cxnId="{F32579D0-1014-4136-B90D-D47F244A45D6}">
      <dgm:prSet/>
      <dgm:spPr/>
      <dgm:t>
        <a:bodyPr/>
        <a:lstStyle/>
        <a:p>
          <a:endParaRPr lang="fr-FR"/>
        </a:p>
      </dgm:t>
    </dgm:pt>
    <dgm:pt modelId="{7B95AA89-6A37-4106-8E5E-3E51AB4BC125}" type="sibTrans" cxnId="{F32579D0-1014-4136-B90D-D47F244A45D6}">
      <dgm:prSet/>
      <dgm:spPr/>
      <dgm:t>
        <a:bodyPr/>
        <a:lstStyle/>
        <a:p>
          <a:endParaRPr lang="fr-FR"/>
        </a:p>
      </dgm:t>
    </dgm:pt>
    <dgm:pt modelId="{DB6941B0-5A91-4171-B30E-19AFA99EC52A}">
      <dgm:prSet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Perspectives et conclusion</a:t>
          </a:r>
          <a:endParaRPr lang="fr-FR" dirty="0">
            <a:solidFill>
              <a:schemeClr val="tx1"/>
            </a:solidFill>
          </a:endParaRPr>
        </a:p>
      </dgm:t>
    </dgm:pt>
    <dgm:pt modelId="{A342D3FD-57B0-4485-A37D-B262B9E5EE2C}" type="parTrans" cxnId="{4EC2183A-B262-40B9-93FF-B41D6D1AB16E}">
      <dgm:prSet/>
      <dgm:spPr/>
      <dgm:t>
        <a:bodyPr/>
        <a:lstStyle/>
        <a:p>
          <a:endParaRPr lang="fr-FR"/>
        </a:p>
      </dgm:t>
    </dgm:pt>
    <dgm:pt modelId="{767DC3B9-2620-411A-B3EA-4C2E70B55E6E}" type="sibTrans" cxnId="{4EC2183A-B262-40B9-93FF-B41D6D1AB16E}">
      <dgm:prSet/>
      <dgm:spPr/>
      <dgm:t>
        <a:bodyPr/>
        <a:lstStyle/>
        <a:p>
          <a:endParaRPr lang="fr-FR"/>
        </a:p>
      </dgm:t>
    </dgm:pt>
    <dgm:pt modelId="{8CD47AC3-DF6D-487A-94F8-46A1773C3F20}">
      <dgm:prSet phldrT="[Texte]"/>
      <dgm:spPr/>
      <dgm:t>
        <a:bodyPr/>
        <a:lstStyle/>
        <a:p>
          <a:pPr algn="ctr"/>
          <a:r>
            <a:rPr lang="fr-FR" dirty="0" smtClean="0"/>
            <a:t>     1	</a:t>
          </a:r>
          <a:endParaRPr lang="fr-FR" dirty="0"/>
        </a:p>
      </dgm:t>
    </dgm:pt>
    <dgm:pt modelId="{4951B9A3-E2C9-45FF-AD30-699C36D36085}" type="sibTrans" cxnId="{2ACAA717-1A71-4CFC-BE43-058B174E2923}">
      <dgm:prSet/>
      <dgm:spPr/>
      <dgm:t>
        <a:bodyPr/>
        <a:lstStyle/>
        <a:p>
          <a:endParaRPr lang="fr-FR"/>
        </a:p>
      </dgm:t>
    </dgm:pt>
    <dgm:pt modelId="{9481BA5B-BB45-4780-ADA3-5BAB1A28AE7B}" type="parTrans" cxnId="{2ACAA717-1A71-4CFC-BE43-058B174E2923}">
      <dgm:prSet/>
      <dgm:spPr/>
      <dgm:t>
        <a:bodyPr/>
        <a:lstStyle/>
        <a:p>
          <a:endParaRPr lang="fr-FR"/>
        </a:p>
      </dgm:t>
    </dgm:pt>
    <dgm:pt modelId="{A7EB7AF2-3A03-430B-8A50-397BD695A0DD}" type="pres">
      <dgm:prSet presAssocID="{31A7709E-56A8-4216-A98B-EE7316BC2CA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2E3DFFD-2BDB-46A2-8809-F6F74DB1225D}" type="pres">
      <dgm:prSet presAssocID="{8CD47AC3-DF6D-487A-94F8-46A1773C3F20}" presName="composite" presStyleCnt="0"/>
      <dgm:spPr/>
    </dgm:pt>
    <dgm:pt modelId="{00AE6682-E386-4848-85A4-5C03623FACA4}" type="pres">
      <dgm:prSet presAssocID="{8CD47AC3-DF6D-487A-94F8-46A1773C3F20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4BA20EA-CE29-48ED-8163-EA122345C220}" type="pres">
      <dgm:prSet presAssocID="{8CD47AC3-DF6D-487A-94F8-46A1773C3F20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B62C5DA-D976-40C5-B5C2-C9E9222B7973}" type="pres">
      <dgm:prSet presAssocID="{4951B9A3-E2C9-45FF-AD30-699C36D36085}" presName="sp" presStyleCnt="0"/>
      <dgm:spPr/>
    </dgm:pt>
    <dgm:pt modelId="{0AB73CEE-D9D2-4E87-813E-E8973AE46588}" type="pres">
      <dgm:prSet presAssocID="{0DDE1CAA-D97E-43AD-9E73-072575B2D4C1}" presName="composite" presStyleCnt="0"/>
      <dgm:spPr/>
    </dgm:pt>
    <dgm:pt modelId="{8D40D8F1-1772-4309-9A24-99EC5F2E809E}" type="pres">
      <dgm:prSet presAssocID="{0DDE1CAA-D97E-43AD-9E73-072575B2D4C1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E69986D-5B77-4A73-8220-1142C5FA50A8}" type="pres">
      <dgm:prSet presAssocID="{0DDE1CAA-D97E-43AD-9E73-072575B2D4C1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12638C-7AFE-447F-BA2A-CA8E5D773151}" type="pres">
      <dgm:prSet presAssocID="{619FD567-C6F4-46A7-A88F-1A208528A724}" presName="sp" presStyleCnt="0"/>
      <dgm:spPr/>
    </dgm:pt>
    <dgm:pt modelId="{45A34A34-77BE-4734-96D9-EEA202D0E332}" type="pres">
      <dgm:prSet presAssocID="{A28CA303-B796-4ACE-9A7E-EAAFA2AC15C2}" presName="composite" presStyleCnt="0"/>
      <dgm:spPr/>
    </dgm:pt>
    <dgm:pt modelId="{8D1DC132-C4C6-46FA-B54F-69FD4E087D20}" type="pres">
      <dgm:prSet presAssocID="{A28CA303-B796-4ACE-9A7E-EAAFA2AC15C2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AE18F3A-A873-4A60-955E-B161593ED44A}" type="pres">
      <dgm:prSet presAssocID="{A28CA303-B796-4ACE-9A7E-EAAFA2AC15C2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A1C311B-CF05-4020-AAB0-AEEAFF9C63D2}" type="pres">
      <dgm:prSet presAssocID="{0CEF8EEE-5487-4CD1-BDDF-16C9BB69A6CD}" presName="sp" presStyleCnt="0"/>
      <dgm:spPr/>
    </dgm:pt>
    <dgm:pt modelId="{2246921B-FA77-46DF-9B07-BBFEEE4A8DA8}" type="pres">
      <dgm:prSet presAssocID="{DC8687F7-D56E-4B94-BCD4-4513A1490893}" presName="composite" presStyleCnt="0"/>
      <dgm:spPr/>
    </dgm:pt>
    <dgm:pt modelId="{5C1FD171-0D2B-4184-9ED8-C1E4BC1DDED4}" type="pres">
      <dgm:prSet presAssocID="{DC8687F7-D56E-4B94-BCD4-4513A1490893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0C01AD5-CEB8-4243-9F85-3DD5098478D0}" type="pres">
      <dgm:prSet presAssocID="{DC8687F7-D56E-4B94-BCD4-4513A1490893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363924-F8FA-4D0A-94AF-5E6B0882E826}" type="pres">
      <dgm:prSet presAssocID="{3F1554FC-EA84-49C2-AE88-FE75D40F3A44}" presName="sp" presStyleCnt="0"/>
      <dgm:spPr/>
    </dgm:pt>
    <dgm:pt modelId="{0E548953-5113-4E51-8D1B-054A83F3F3B1}" type="pres">
      <dgm:prSet presAssocID="{65A6B072-A5D0-4EAE-BF16-1C0FF5D419B0}" presName="composite" presStyleCnt="0"/>
      <dgm:spPr/>
    </dgm:pt>
    <dgm:pt modelId="{93429950-9DB5-4EC6-A6F8-97A1FF34B366}" type="pres">
      <dgm:prSet presAssocID="{65A6B072-A5D0-4EAE-BF16-1C0FF5D419B0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7B905BD-4586-4A9F-91C6-D2E1736FC00D}" type="pres">
      <dgm:prSet presAssocID="{65A6B072-A5D0-4EAE-BF16-1C0FF5D419B0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95AA3FF-6A0D-4CA0-822B-E3DEAC3E64A4}" srcId="{0DDE1CAA-D97E-43AD-9E73-072575B2D4C1}" destId="{9BD10A5D-EA29-4E2D-9A9B-98DAA71D5B08}" srcOrd="0" destOrd="0" parTransId="{92F77482-CE10-464B-96A3-F0A30FCC2377}" sibTransId="{1CB85527-0417-421C-9545-F2692C019961}"/>
    <dgm:cxn modelId="{304237CD-DE57-4F0C-B541-7B8E5C44D7EC}" type="presOf" srcId="{0DDE1CAA-D97E-43AD-9E73-072575B2D4C1}" destId="{8D40D8F1-1772-4309-9A24-99EC5F2E809E}" srcOrd="0" destOrd="0" presId="urn:microsoft.com/office/officeart/2005/8/layout/chevron2"/>
    <dgm:cxn modelId="{E690C312-DD46-4ADE-954F-9BDEE8825020}" type="presOf" srcId="{9BD10A5D-EA29-4E2D-9A9B-98DAA71D5B08}" destId="{1E69986D-5B77-4A73-8220-1142C5FA50A8}" srcOrd="0" destOrd="0" presId="urn:microsoft.com/office/officeart/2005/8/layout/chevron2"/>
    <dgm:cxn modelId="{DD3590EB-02AA-4832-937E-45F7BB9FA83E}" type="presOf" srcId="{A28CA303-B796-4ACE-9A7E-EAAFA2AC15C2}" destId="{8D1DC132-C4C6-46FA-B54F-69FD4E087D20}" srcOrd="0" destOrd="0" presId="urn:microsoft.com/office/officeart/2005/8/layout/chevron2"/>
    <dgm:cxn modelId="{BFE63A39-13EC-44B0-A993-319ED29C8D21}" type="presOf" srcId="{DB6941B0-5A91-4171-B30E-19AFA99EC52A}" destId="{07B905BD-4586-4A9F-91C6-D2E1736FC00D}" srcOrd="0" destOrd="0" presId="urn:microsoft.com/office/officeart/2005/8/layout/chevron2"/>
    <dgm:cxn modelId="{7EF30C78-F642-4F49-8005-2C069BCB1C04}" type="presOf" srcId="{65A6B072-A5D0-4EAE-BF16-1C0FF5D419B0}" destId="{93429950-9DB5-4EC6-A6F8-97A1FF34B366}" srcOrd="0" destOrd="0" presId="urn:microsoft.com/office/officeart/2005/8/layout/chevron2"/>
    <dgm:cxn modelId="{6AF275B9-78F4-4F04-9865-6FDF47D2777B}" srcId="{31A7709E-56A8-4216-A98B-EE7316BC2CAE}" destId="{DC8687F7-D56E-4B94-BCD4-4513A1490893}" srcOrd="3" destOrd="0" parTransId="{104181BA-3C5A-4E45-879C-71EF95EB99A9}" sibTransId="{3F1554FC-EA84-49C2-AE88-FE75D40F3A44}"/>
    <dgm:cxn modelId="{2ACAA717-1A71-4CFC-BE43-058B174E2923}" srcId="{31A7709E-56A8-4216-A98B-EE7316BC2CAE}" destId="{8CD47AC3-DF6D-487A-94F8-46A1773C3F20}" srcOrd="0" destOrd="0" parTransId="{9481BA5B-BB45-4780-ADA3-5BAB1A28AE7B}" sibTransId="{4951B9A3-E2C9-45FF-AD30-699C36D36085}"/>
    <dgm:cxn modelId="{7FFBEEDF-4B42-432B-8369-51FE70B860CB}" type="presOf" srcId="{8CD47AC3-DF6D-487A-94F8-46A1773C3F20}" destId="{00AE6682-E386-4848-85A4-5C03623FACA4}" srcOrd="0" destOrd="0" presId="urn:microsoft.com/office/officeart/2005/8/layout/chevron2"/>
    <dgm:cxn modelId="{F32579D0-1014-4136-B90D-D47F244A45D6}" srcId="{31A7709E-56A8-4216-A98B-EE7316BC2CAE}" destId="{65A6B072-A5D0-4EAE-BF16-1C0FF5D419B0}" srcOrd="4" destOrd="0" parTransId="{012ECE5E-76C9-48C6-9463-F4C0C4F91AFA}" sibTransId="{7B95AA89-6A37-4106-8E5E-3E51AB4BC125}"/>
    <dgm:cxn modelId="{8E3A640F-63F5-41D8-8065-295FC8EF61A6}" srcId="{31A7709E-56A8-4216-A98B-EE7316BC2CAE}" destId="{A28CA303-B796-4ACE-9A7E-EAAFA2AC15C2}" srcOrd="2" destOrd="0" parTransId="{F4DFB3A0-735A-47A7-90A1-A676FC716E00}" sibTransId="{0CEF8EEE-5487-4CD1-BDDF-16C9BB69A6CD}"/>
    <dgm:cxn modelId="{2D527A61-EB0C-4E18-951B-0376ED73C2BE}" type="presOf" srcId="{13F956A7-8608-4DE9-8170-5A508165B32E}" destId="{40C01AD5-CEB8-4243-9F85-3DD5098478D0}" srcOrd="0" destOrd="0" presId="urn:microsoft.com/office/officeart/2005/8/layout/chevron2"/>
    <dgm:cxn modelId="{4EC2183A-B262-40B9-93FF-B41D6D1AB16E}" srcId="{65A6B072-A5D0-4EAE-BF16-1C0FF5D419B0}" destId="{DB6941B0-5A91-4171-B30E-19AFA99EC52A}" srcOrd="0" destOrd="0" parTransId="{A342D3FD-57B0-4485-A37D-B262B9E5EE2C}" sibTransId="{767DC3B9-2620-411A-B3EA-4C2E70B55E6E}"/>
    <dgm:cxn modelId="{30FC1013-CF43-4960-A07B-C95C5CE3E62B}" srcId="{8CD47AC3-DF6D-487A-94F8-46A1773C3F20}" destId="{7CC41356-2318-4C27-9752-B4415E9F6100}" srcOrd="0" destOrd="0" parTransId="{7EFAD201-045A-458C-8D66-65AD3B1797BE}" sibTransId="{40D3F7C0-328D-494A-AA41-DC22B66CDFEB}"/>
    <dgm:cxn modelId="{D91DD2F7-59E9-45A4-8DA3-3EEB239475DD}" srcId="{DC8687F7-D56E-4B94-BCD4-4513A1490893}" destId="{13F956A7-8608-4DE9-8170-5A508165B32E}" srcOrd="0" destOrd="0" parTransId="{AE9F9CCF-F18B-4637-9DAA-B73D4EE9FDBA}" sibTransId="{35A1B5D2-A693-4837-BACA-CD3CEF83B0FF}"/>
    <dgm:cxn modelId="{53663874-776C-4B8F-8F51-8E04CBEAB9F0}" type="presOf" srcId="{7CC41356-2318-4C27-9752-B4415E9F6100}" destId="{04BA20EA-CE29-48ED-8163-EA122345C220}" srcOrd="0" destOrd="0" presId="urn:microsoft.com/office/officeart/2005/8/layout/chevron2"/>
    <dgm:cxn modelId="{C33EE5B6-DC4A-4D17-8DF3-4349360293F9}" srcId="{31A7709E-56A8-4216-A98B-EE7316BC2CAE}" destId="{0DDE1CAA-D97E-43AD-9E73-072575B2D4C1}" srcOrd="1" destOrd="0" parTransId="{8D8C0932-6F14-4838-B626-E454FB051029}" sibTransId="{619FD567-C6F4-46A7-A88F-1A208528A724}"/>
    <dgm:cxn modelId="{CDE88DCD-CEDA-4EF5-A3AC-C24165A73C93}" type="presOf" srcId="{31A7709E-56A8-4216-A98B-EE7316BC2CAE}" destId="{A7EB7AF2-3A03-430B-8A50-397BD695A0DD}" srcOrd="0" destOrd="0" presId="urn:microsoft.com/office/officeart/2005/8/layout/chevron2"/>
    <dgm:cxn modelId="{AB300AD0-942E-4F1B-839E-B720FD490FAC}" srcId="{A28CA303-B796-4ACE-9A7E-EAAFA2AC15C2}" destId="{4A023025-8699-41FE-A7C3-8FA4E421D327}" srcOrd="0" destOrd="0" parTransId="{D0850E92-E0CF-4312-B9EC-61696C941C38}" sibTransId="{7714078F-485C-4A40-9A70-EE7E2EC3EA56}"/>
    <dgm:cxn modelId="{7DC9D1F9-344E-4630-9E84-489573CD49AB}" type="presOf" srcId="{DC8687F7-D56E-4B94-BCD4-4513A1490893}" destId="{5C1FD171-0D2B-4184-9ED8-C1E4BC1DDED4}" srcOrd="0" destOrd="0" presId="urn:microsoft.com/office/officeart/2005/8/layout/chevron2"/>
    <dgm:cxn modelId="{9141B324-E2B4-44AD-A442-B712A10BC358}" type="presOf" srcId="{4A023025-8699-41FE-A7C3-8FA4E421D327}" destId="{EAE18F3A-A873-4A60-955E-B161593ED44A}" srcOrd="0" destOrd="0" presId="urn:microsoft.com/office/officeart/2005/8/layout/chevron2"/>
    <dgm:cxn modelId="{0EC8F962-E52E-4CD7-A2A5-41522B69B664}" type="presParOf" srcId="{A7EB7AF2-3A03-430B-8A50-397BD695A0DD}" destId="{12E3DFFD-2BDB-46A2-8809-F6F74DB1225D}" srcOrd="0" destOrd="0" presId="urn:microsoft.com/office/officeart/2005/8/layout/chevron2"/>
    <dgm:cxn modelId="{0AE6FD66-9995-47AF-B292-E9C7B82649C6}" type="presParOf" srcId="{12E3DFFD-2BDB-46A2-8809-F6F74DB1225D}" destId="{00AE6682-E386-4848-85A4-5C03623FACA4}" srcOrd="0" destOrd="0" presId="urn:microsoft.com/office/officeart/2005/8/layout/chevron2"/>
    <dgm:cxn modelId="{BAB4B2A8-B609-493A-8FC8-164190142A0D}" type="presParOf" srcId="{12E3DFFD-2BDB-46A2-8809-F6F74DB1225D}" destId="{04BA20EA-CE29-48ED-8163-EA122345C220}" srcOrd="1" destOrd="0" presId="urn:microsoft.com/office/officeart/2005/8/layout/chevron2"/>
    <dgm:cxn modelId="{9722F4F7-BB32-44E6-84FF-1BC731C60DE0}" type="presParOf" srcId="{A7EB7AF2-3A03-430B-8A50-397BD695A0DD}" destId="{5B62C5DA-D976-40C5-B5C2-C9E9222B7973}" srcOrd="1" destOrd="0" presId="urn:microsoft.com/office/officeart/2005/8/layout/chevron2"/>
    <dgm:cxn modelId="{DB6F7766-867C-4FC2-9EB7-BA4E0102DAFE}" type="presParOf" srcId="{A7EB7AF2-3A03-430B-8A50-397BD695A0DD}" destId="{0AB73CEE-D9D2-4E87-813E-E8973AE46588}" srcOrd="2" destOrd="0" presId="urn:microsoft.com/office/officeart/2005/8/layout/chevron2"/>
    <dgm:cxn modelId="{72B0D4E6-00FC-4BCA-BDA4-CAA817CA88E8}" type="presParOf" srcId="{0AB73CEE-D9D2-4E87-813E-E8973AE46588}" destId="{8D40D8F1-1772-4309-9A24-99EC5F2E809E}" srcOrd="0" destOrd="0" presId="urn:microsoft.com/office/officeart/2005/8/layout/chevron2"/>
    <dgm:cxn modelId="{681EFC29-C15F-413B-AF67-418D48C167E1}" type="presParOf" srcId="{0AB73CEE-D9D2-4E87-813E-E8973AE46588}" destId="{1E69986D-5B77-4A73-8220-1142C5FA50A8}" srcOrd="1" destOrd="0" presId="urn:microsoft.com/office/officeart/2005/8/layout/chevron2"/>
    <dgm:cxn modelId="{CD73ED91-2BF8-4BA2-9C22-77438A29C9BF}" type="presParOf" srcId="{A7EB7AF2-3A03-430B-8A50-397BD695A0DD}" destId="{AA12638C-7AFE-447F-BA2A-CA8E5D773151}" srcOrd="3" destOrd="0" presId="urn:microsoft.com/office/officeart/2005/8/layout/chevron2"/>
    <dgm:cxn modelId="{712DB1E5-58EE-47B3-B023-38E591310471}" type="presParOf" srcId="{A7EB7AF2-3A03-430B-8A50-397BD695A0DD}" destId="{45A34A34-77BE-4734-96D9-EEA202D0E332}" srcOrd="4" destOrd="0" presId="urn:microsoft.com/office/officeart/2005/8/layout/chevron2"/>
    <dgm:cxn modelId="{EF78701E-FD3B-482E-81D8-DBCD161DC7BA}" type="presParOf" srcId="{45A34A34-77BE-4734-96D9-EEA202D0E332}" destId="{8D1DC132-C4C6-46FA-B54F-69FD4E087D20}" srcOrd="0" destOrd="0" presId="urn:microsoft.com/office/officeart/2005/8/layout/chevron2"/>
    <dgm:cxn modelId="{4505A186-7662-43E9-AD50-25F7DF6C572C}" type="presParOf" srcId="{45A34A34-77BE-4734-96D9-EEA202D0E332}" destId="{EAE18F3A-A873-4A60-955E-B161593ED44A}" srcOrd="1" destOrd="0" presId="urn:microsoft.com/office/officeart/2005/8/layout/chevron2"/>
    <dgm:cxn modelId="{A642109A-0567-42C4-A592-241669F71A62}" type="presParOf" srcId="{A7EB7AF2-3A03-430B-8A50-397BD695A0DD}" destId="{EA1C311B-CF05-4020-AAB0-AEEAFF9C63D2}" srcOrd="5" destOrd="0" presId="urn:microsoft.com/office/officeart/2005/8/layout/chevron2"/>
    <dgm:cxn modelId="{85905517-34E7-4542-ACAB-81D608EC1ED0}" type="presParOf" srcId="{A7EB7AF2-3A03-430B-8A50-397BD695A0DD}" destId="{2246921B-FA77-46DF-9B07-BBFEEE4A8DA8}" srcOrd="6" destOrd="0" presId="urn:microsoft.com/office/officeart/2005/8/layout/chevron2"/>
    <dgm:cxn modelId="{AB75833D-E680-47E2-9703-A93BB02AFBD0}" type="presParOf" srcId="{2246921B-FA77-46DF-9B07-BBFEEE4A8DA8}" destId="{5C1FD171-0D2B-4184-9ED8-C1E4BC1DDED4}" srcOrd="0" destOrd="0" presId="urn:microsoft.com/office/officeart/2005/8/layout/chevron2"/>
    <dgm:cxn modelId="{D6087D13-FC4E-4C8A-8A8A-69DD5112F402}" type="presParOf" srcId="{2246921B-FA77-46DF-9B07-BBFEEE4A8DA8}" destId="{40C01AD5-CEB8-4243-9F85-3DD5098478D0}" srcOrd="1" destOrd="0" presId="urn:microsoft.com/office/officeart/2005/8/layout/chevron2"/>
    <dgm:cxn modelId="{08604C78-E18D-49F7-A02A-98E40CC53920}" type="presParOf" srcId="{A7EB7AF2-3A03-430B-8A50-397BD695A0DD}" destId="{09363924-F8FA-4D0A-94AF-5E6B0882E826}" srcOrd="7" destOrd="0" presId="urn:microsoft.com/office/officeart/2005/8/layout/chevron2"/>
    <dgm:cxn modelId="{E88BC255-2A06-40AB-9645-C32A5C0F23FA}" type="presParOf" srcId="{A7EB7AF2-3A03-430B-8A50-397BD695A0DD}" destId="{0E548953-5113-4E51-8D1B-054A83F3F3B1}" srcOrd="8" destOrd="0" presId="urn:microsoft.com/office/officeart/2005/8/layout/chevron2"/>
    <dgm:cxn modelId="{D59B444D-8B36-4D23-9D39-9E37293CB328}" type="presParOf" srcId="{0E548953-5113-4E51-8D1B-054A83F3F3B1}" destId="{93429950-9DB5-4EC6-A6F8-97A1FF34B366}" srcOrd="0" destOrd="0" presId="urn:microsoft.com/office/officeart/2005/8/layout/chevron2"/>
    <dgm:cxn modelId="{4102457E-19FA-4E50-A992-B694C27C18DF}" type="presParOf" srcId="{0E548953-5113-4E51-8D1B-054A83F3F3B1}" destId="{07B905BD-4586-4A9F-91C6-D2E1736FC00D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A7709E-56A8-4216-A98B-EE7316BC2CAE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CC41356-2318-4C27-9752-B4415E9F6100}">
      <dgm:prSet phldrT="[Texte]"/>
      <dgm:spPr>
        <a:solidFill>
          <a:schemeClr val="accent1">
            <a:alpha val="88000"/>
          </a:schemeClr>
        </a:solidFill>
        <a:scene3d>
          <a:camera prst="orthographicFront"/>
          <a:lightRig rig="flat" dir="t"/>
        </a:scene3d>
        <a:sp3d extrusionH="12700" prstMaterial="metal"/>
      </dgm:spPr>
      <dgm:t>
        <a:bodyPr/>
        <a:lstStyle/>
        <a:p>
          <a:r>
            <a:rPr lang="fr-FR" dirty="0" smtClean="0"/>
            <a:t>Introduction générale</a:t>
          </a:r>
          <a:endParaRPr lang="fr-FR" dirty="0"/>
        </a:p>
      </dgm:t>
    </dgm:pt>
    <dgm:pt modelId="{7EFAD201-045A-458C-8D66-65AD3B1797BE}" type="parTrans" cxnId="{30FC1013-CF43-4960-A07B-C95C5CE3E62B}">
      <dgm:prSet/>
      <dgm:spPr/>
      <dgm:t>
        <a:bodyPr/>
        <a:lstStyle/>
        <a:p>
          <a:endParaRPr lang="fr-FR"/>
        </a:p>
      </dgm:t>
    </dgm:pt>
    <dgm:pt modelId="{40D3F7C0-328D-494A-AA41-DC22B66CDFEB}" type="sibTrans" cxnId="{30FC1013-CF43-4960-A07B-C95C5CE3E62B}">
      <dgm:prSet/>
      <dgm:spPr/>
      <dgm:t>
        <a:bodyPr/>
        <a:lstStyle/>
        <a:p>
          <a:endParaRPr lang="fr-FR"/>
        </a:p>
      </dgm:t>
    </dgm:pt>
    <dgm:pt modelId="{0DDE1CAA-D97E-43AD-9E73-072575B2D4C1}">
      <dgm:prSet phldrT="[Texte]"/>
      <dgm:spPr/>
      <dgm:t>
        <a:bodyPr/>
        <a:lstStyle/>
        <a:p>
          <a:r>
            <a:rPr lang="fr-FR" dirty="0" smtClean="0"/>
            <a:t>2</a:t>
          </a:r>
          <a:endParaRPr lang="fr-FR" dirty="0"/>
        </a:p>
      </dgm:t>
    </dgm:pt>
    <dgm:pt modelId="{8D8C0932-6F14-4838-B626-E454FB051029}" type="parTrans" cxnId="{C33EE5B6-DC4A-4D17-8DF3-4349360293F9}">
      <dgm:prSet/>
      <dgm:spPr/>
      <dgm:t>
        <a:bodyPr/>
        <a:lstStyle/>
        <a:p>
          <a:endParaRPr lang="fr-FR"/>
        </a:p>
      </dgm:t>
    </dgm:pt>
    <dgm:pt modelId="{619FD567-C6F4-46A7-A88F-1A208528A724}" type="sibTrans" cxnId="{C33EE5B6-DC4A-4D17-8DF3-4349360293F9}">
      <dgm:prSet/>
      <dgm:spPr/>
      <dgm:t>
        <a:bodyPr/>
        <a:lstStyle/>
        <a:p>
          <a:endParaRPr lang="fr-FR"/>
        </a:p>
      </dgm:t>
    </dgm:pt>
    <dgm:pt modelId="{9BD10A5D-EA29-4E2D-9A9B-98DAA71D5B08}">
      <dgm:prSet phldrT="[Texte]"/>
      <dgm:spPr/>
      <dgm:t>
        <a:bodyPr/>
        <a:lstStyle/>
        <a:p>
          <a:r>
            <a:rPr lang="fr-FR" dirty="0" smtClean="0">
              <a:solidFill>
                <a:schemeClr val="bg1">
                  <a:lumMod val="65000"/>
                </a:schemeClr>
              </a:solidFill>
            </a:rPr>
            <a:t>Présentation générale de la revue maghrébine de documentation et d’information</a:t>
          </a:r>
          <a:endParaRPr lang="fr-FR" dirty="0">
            <a:solidFill>
              <a:schemeClr val="bg1">
                <a:lumMod val="65000"/>
              </a:schemeClr>
            </a:solidFill>
          </a:endParaRPr>
        </a:p>
      </dgm:t>
    </dgm:pt>
    <dgm:pt modelId="{92F77482-CE10-464B-96A3-F0A30FCC2377}" type="parTrans" cxnId="{A95AA3FF-6A0D-4CA0-822B-E3DEAC3E64A4}">
      <dgm:prSet/>
      <dgm:spPr/>
      <dgm:t>
        <a:bodyPr/>
        <a:lstStyle/>
        <a:p>
          <a:endParaRPr lang="fr-FR"/>
        </a:p>
      </dgm:t>
    </dgm:pt>
    <dgm:pt modelId="{1CB85527-0417-421C-9545-F2692C019961}" type="sibTrans" cxnId="{A95AA3FF-6A0D-4CA0-822B-E3DEAC3E64A4}">
      <dgm:prSet/>
      <dgm:spPr/>
      <dgm:t>
        <a:bodyPr/>
        <a:lstStyle/>
        <a:p>
          <a:endParaRPr lang="fr-FR"/>
        </a:p>
      </dgm:t>
    </dgm:pt>
    <dgm:pt modelId="{A28CA303-B796-4ACE-9A7E-EAAFA2AC15C2}">
      <dgm:prSet phldrT="[Texte]"/>
      <dgm:spPr/>
      <dgm:t>
        <a:bodyPr/>
        <a:lstStyle/>
        <a:p>
          <a:r>
            <a:rPr lang="fr-FR" dirty="0" smtClean="0"/>
            <a:t>3</a:t>
          </a:r>
          <a:endParaRPr lang="fr-FR" dirty="0"/>
        </a:p>
      </dgm:t>
    </dgm:pt>
    <dgm:pt modelId="{F4DFB3A0-735A-47A7-90A1-A676FC716E00}" type="parTrans" cxnId="{8E3A640F-63F5-41D8-8065-295FC8EF61A6}">
      <dgm:prSet/>
      <dgm:spPr/>
      <dgm:t>
        <a:bodyPr/>
        <a:lstStyle/>
        <a:p>
          <a:endParaRPr lang="fr-FR"/>
        </a:p>
      </dgm:t>
    </dgm:pt>
    <dgm:pt modelId="{0CEF8EEE-5487-4CD1-BDDF-16C9BB69A6CD}" type="sibTrans" cxnId="{8E3A640F-63F5-41D8-8065-295FC8EF61A6}">
      <dgm:prSet/>
      <dgm:spPr/>
      <dgm:t>
        <a:bodyPr/>
        <a:lstStyle/>
        <a:p>
          <a:endParaRPr lang="fr-FR"/>
        </a:p>
      </dgm:t>
    </dgm:pt>
    <dgm:pt modelId="{4A023025-8699-41FE-A7C3-8FA4E421D327}">
      <dgm:prSet phldrT="[Texte]"/>
      <dgm:spPr/>
      <dgm:t>
        <a:bodyPr/>
        <a:lstStyle/>
        <a:p>
          <a:r>
            <a:rPr lang="fr-FR" dirty="0" smtClean="0">
              <a:solidFill>
                <a:schemeClr val="bg1">
                  <a:lumMod val="65000"/>
                </a:schemeClr>
              </a:solidFill>
            </a:rPr>
            <a:t>Présentation d’OJS</a:t>
          </a:r>
          <a:endParaRPr lang="fr-FR" dirty="0">
            <a:solidFill>
              <a:schemeClr val="bg1">
                <a:lumMod val="65000"/>
              </a:schemeClr>
            </a:solidFill>
          </a:endParaRPr>
        </a:p>
      </dgm:t>
    </dgm:pt>
    <dgm:pt modelId="{D0850E92-E0CF-4312-B9EC-61696C941C38}" type="parTrans" cxnId="{AB300AD0-942E-4F1B-839E-B720FD490FAC}">
      <dgm:prSet/>
      <dgm:spPr/>
      <dgm:t>
        <a:bodyPr/>
        <a:lstStyle/>
        <a:p>
          <a:endParaRPr lang="fr-FR"/>
        </a:p>
      </dgm:t>
    </dgm:pt>
    <dgm:pt modelId="{7714078F-485C-4A40-9A70-EE7E2EC3EA56}" type="sibTrans" cxnId="{AB300AD0-942E-4F1B-839E-B720FD490FAC}">
      <dgm:prSet/>
      <dgm:spPr/>
      <dgm:t>
        <a:bodyPr/>
        <a:lstStyle/>
        <a:p>
          <a:endParaRPr lang="fr-FR"/>
        </a:p>
      </dgm:t>
    </dgm:pt>
    <dgm:pt modelId="{DC8687F7-D56E-4B94-BCD4-4513A1490893}">
      <dgm:prSet phldrT="[Texte]"/>
      <dgm:spPr/>
      <dgm:t>
        <a:bodyPr/>
        <a:lstStyle/>
        <a:p>
          <a:r>
            <a:rPr lang="fr-FR" dirty="0" smtClean="0"/>
            <a:t>4</a:t>
          </a:r>
          <a:endParaRPr lang="fr-FR" dirty="0"/>
        </a:p>
      </dgm:t>
    </dgm:pt>
    <dgm:pt modelId="{104181BA-3C5A-4E45-879C-71EF95EB99A9}" type="parTrans" cxnId="{6AF275B9-78F4-4F04-9865-6FDF47D2777B}">
      <dgm:prSet/>
      <dgm:spPr/>
      <dgm:t>
        <a:bodyPr/>
        <a:lstStyle/>
        <a:p>
          <a:endParaRPr lang="fr-FR"/>
        </a:p>
      </dgm:t>
    </dgm:pt>
    <dgm:pt modelId="{3F1554FC-EA84-49C2-AE88-FE75D40F3A44}" type="sibTrans" cxnId="{6AF275B9-78F4-4F04-9865-6FDF47D2777B}">
      <dgm:prSet/>
      <dgm:spPr/>
      <dgm:t>
        <a:bodyPr/>
        <a:lstStyle/>
        <a:p>
          <a:endParaRPr lang="fr-FR"/>
        </a:p>
      </dgm:t>
    </dgm:pt>
    <dgm:pt modelId="{13F956A7-8608-4DE9-8170-5A508165B32E}">
      <dgm:prSet/>
      <dgm:spPr/>
      <dgm:t>
        <a:bodyPr/>
        <a:lstStyle/>
        <a:p>
          <a:r>
            <a:rPr lang="fr-FR" dirty="0" smtClean="0">
              <a:solidFill>
                <a:schemeClr val="bg1">
                  <a:lumMod val="65000"/>
                </a:schemeClr>
              </a:solidFill>
            </a:rPr>
            <a:t>Avancement du projet </a:t>
          </a:r>
          <a:endParaRPr lang="fr-FR" dirty="0">
            <a:solidFill>
              <a:schemeClr val="bg1">
                <a:lumMod val="65000"/>
              </a:schemeClr>
            </a:solidFill>
          </a:endParaRPr>
        </a:p>
      </dgm:t>
    </dgm:pt>
    <dgm:pt modelId="{AE9F9CCF-F18B-4637-9DAA-B73D4EE9FDBA}" type="parTrans" cxnId="{D91DD2F7-59E9-45A4-8DA3-3EEB239475DD}">
      <dgm:prSet/>
      <dgm:spPr/>
      <dgm:t>
        <a:bodyPr/>
        <a:lstStyle/>
        <a:p>
          <a:endParaRPr lang="fr-FR"/>
        </a:p>
      </dgm:t>
    </dgm:pt>
    <dgm:pt modelId="{35A1B5D2-A693-4837-BACA-CD3CEF83B0FF}" type="sibTrans" cxnId="{D91DD2F7-59E9-45A4-8DA3-3EEB239475DD}">
      <dgm:prSet/>
      <dgm:spPr/>
      <dgm:t>
        <a:bodyPr/>
        <a:lstStyle/>
        <a:p>
          <a:endParaRPr lang="fr-FR"/>
        </a:p>
      </dgm:t>
    </dgm:pt>
    <dgm:pt modelId="{65A6B072-A5D0-4EAE-BF16-1C0FF5D419B0}">
      <dgm:prSet/>
      <dgm:spPr/>
      <dgm:t>
        <a:bodyPr/>
        <a:lstStyle/>
        <a:p>
          <a:r>
            <a:rPr lang="fr-FR" dirty="0" smtClean="0"/>
            <a:t>5</a:t>
          </a:r>
          <a:endParaRPr lang="fr-FR" dirty="0"/>
        </a:p>
      </dgm:t>
    </dgm:pt>
    <dgm:pt modelId="{012ECE5E-76C9-48C6-9463-F4C0C4F91AFA}" type="parTrans" cxnId="{F32579D0-1014-4136-B90D-D47F244A45D6}">
      <dgm:prSet/>
      <dgm:spPr/>
      <dgm:t>
        <a:bodyPr/>
        <a:lstStyle/>
        <a:p>
          <a:endParaRPr lang="fr-FR"/>
        </a:p>
      </dgm:t>
    </dgm:pt>
    <dgm:pt modelId="{7B95AA89-6A37-4106-8E5E-3E51AB4BC125}" type="sibTrans" cxnId="{F32579D0-1014-4136-B90D-D47F244A45D6}">
      <dgm:prSet/>
      <dgm:spPr/>
      <dgm:t>
        <a:bodyPr/>
        <a:lstStyle/>
        <a:p>
          <a:endParaRPr lang="fr-FR"/>
        </a:p>
      </dgm:t>
    </dgm:pt>
    <dgm:pt modelId="{DB6941B0-5A91-4171-B30E-19AFA99EC52A}">
      <dgm:prSet/>
      <dgm:spPr/>
      <dgm:t>
        <a:bodyPr/>
        <a:lstStyle/>
        <a:p>
          <a:r>
            <a:rPr lang="fr-FR" dirty="0" smtClean="0">
              <a:solidFill>
                <a:schemeClr val="bg1">
                  <a:lumMod val="65000"/>
                </a:schemeClr>
              </a:solidFill>
            </a:rPr>
            <a:t>Perspectives et conclusion</a:t>
          </a:r>
          <a:endParaRPr lang="fr-FR" dirty="0">
            <a:solidFill>
              <a:schemeClr val="bg1">
                <a:lumMod val="65000"/>
              </a:schemeClr>
            </a:solidFill>
          </a:endParaRPr>
        </a:p>
      </dgm:t>
    </dgm:pt>
    <dgm:pt modelId="{A342D3FD-57B0-4485-A37D-B262B9E5EE2C}" type="parTrans" cxnId="{4EC2183A-B262-40B9-93FF-B41D6D1AB16E}">
      <dgm:prSet/>
      <dgm:spPr/>
      <dgm:t>
        <a:bodyPr/>
        <a:lstStyle/>
        <a:p>
          <a:endParaRPr lang="fr-FR"/>
        </a:p>
      </dgm:t>
    </dgm:pt>
    <dgm:pt modelId="{767DC3B9-2620-411A-B3EA-4C2E70B55E6E}" type="sibTrans" cxnId="{4EC2183A-B262-40B9-93FF-B41D6D1AB16E}">
      <dgm:prSet/>
      <dgm:spPr/>
      <dgm:t>
        <a:bodyPr/>
        <a:lstStyle/>
        <a:p>
          <a:endParaRPr lang="fr-FR"/>
        </a:p>
      </dgm:t>
    </dgm:pt>
    <dgm:pt modelId="{8CD47AC3-DF6D-487A-94F8-46A1773C3F20}">
      <dgm:prSet phldrT="[Texte]"/>
      <dgm:spPr/>
      <dgm:t>
        <a:bodyPr/>
        <a:lstStyle/>
        <a:p>
          <a:pPr algn="ctr"/>
          <a:r>
            <a:rPr lang="fr-FR" dirty="0" smtClean="0"/>
            <a:t>     1	</a:t>
          </a:r>
          <a:endParaRPr lang="fr-FR" dirty="0"/>
        </a:p>
      </dgm:t>
    </dgm:pt>
    <dgm:pt modelId="{4951B9A3-E2C9-45FF-AD30-699C36D36085}" type="sibTrans" cxnId="{2ACAA717-1A71-4CFC-BE43-058B174E2923}">
      <dgm:prSet/>
      <dgm:spPr/>
      <dgm:t>
        <a:bodyPr/>
        <a:lstStyle/>
        <a:p>
          <a:endParaRPr lang="fr-FR"/>
        </a:p>
      </dgm:t>
    </dgm:pt>
    <dgm:pt modelId="{9481BA5B-BB45-4780-ADA3-5BAB1A28AE7B}" type="parTrans" cxnId="{2ACAA717-1A71-4CFC-BE43-058B174E2923}">
      <dgm:prSet/>
      <dgm:spPr/>
      <dgm:t>
        <a:bodyPr/>
        <a:lstStyle/>
        <a:p>
          <a:endParaRPr lang="fr-FR"/>
        </a:p>
      </dgm:t>
    </dgm:pt>
    <dgm:pt modelId="{A7EB7AF2-3A03-430B-8A50-397BD695A0DD}" type="pres">
      <dgm:prSet presAssocID="{31A7709E-56A8-4216-A98B-EE7316BC2CA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2E3DFFD-2BDB-46A2-8809-F6F74DB1225D}" type="pres">
      <dgm:prSet presAssocID="{8CD47AC3-DF6D-487A-94F8-46A1773C3F20}" presName="composite" presStyleCnt="0"/>
      <dgm:spPr/>
    </dgm:pt>
    <dgm:pt modelId="{00AE6682-E386-4848-85A4-5C03623FACA4}" type="pres">
      <dgm:prSet presAssocID="{8CD47AC3-DF6D-487A-94F8-46A1773C3F20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4BA20EA-CE29-48ED-8163-EA122345C220}" type="pres">
      <dgm:prSet presAssocID="{8CD47AC3-DF6D-487A-94F8-46A1773C3F20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B62C5DA-D976-40C5-B5C2-C9E9222B7973}" type="pres">
      <dgm:prSet presAssocID="{4951B9A3-E2C9-45FF-AD30-699C36D36085}" presName="sp" presStyleCnt="0"/>
      <dgm:spPr/>
    </dgm:pt>
    <dgm:pt modelId="{0AB73CEE-D9D2-4E87-813E-E8973AE46588}" type="pres">
      <dgm:prSet presAssocID="{0DDE1CAA-D97E-43AD-9E73-072575B2D4C1}" presName="composite" presStyleCnt="0"/>
      <dgm:spPr/>
    </dgm:pt>
    <dgm:pt modelId="{8D40D8F1-1772-4309-9A24-99EC5F2E809E}" type="pres">
      <dgm:prSet presAssocID="{0DDE1CAA-D97E-43AD-9E73-072575B2D4C1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E69986D-5B77-4A73-8220-1142C5FA50A8}" type="pres">
      <dgm:prSet presAssocID="{0DDE1CAA-D97E-43AD-9E73-072575B2D4C1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12638C-7AFE-447F-BA2A-CA8E5D773151}" type="pres">
      <dgm:prSet presAssocID="{619FD567-C6F4-46A7-A88F-1A208528A724}" presName="sp" presStyleCnt="0"/>
      <dgm:spPr/>
    </dgm:pt>
    <dgm:pt modelId="{45A34A34-77BE-4734-96D9-EEA202D0E332}" type="pres">
      <dgm:prSet presAssocID="{A28CA303-B796-4ACE-9A7E-EAAFA2AC15C2}" presName="composite" presStyleCnt="0"/>
      <dgm:spPr/>
    </dgm:pt>
    <dgm:pt modelId="{8D1DC132-C4C6-46FA-B54F-69FD4E087D20}" type="pres">
      <dgm:prSet presAssocID="{A28CA303-B796-4ACE-9A7E-EAAFA2AC15C2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AE18F3A-A873-4A60-955E-B161593ED44A}" type="pres">
      <dgm:prSet presAssocID="{A28CA303-B796-4ACE-9A7E-EAAFA2AC15C2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A1C311B-CF05-4020-AAB0-AEEAFF9C63D2}" type="pres">
      <dgm:prSet presAssocID="{0CEF8EEE-5487-4CD1-BDDF-16C9BB69A6CD}" presName="sp" presStyleCnt="0"/>
      <dgm:spPr/>
    </dgm:pt>
    <dgm:pt modelId="{2246921B-FA77-46DF-9B07-BBFEEE4A8DA8}" type="pres">
      <dgm:prSet presAssocID="{DC8687F7-D56E-4B94-BCD4-4513A1490893}" presName="composite" presStyleCnt="0"/>
      <dgm:spPr/>
    </dgm:pt>
    <dgm:pt modelId="{5C1FD171-0D2B-4184-9ED8-C1E4BC1DDED4}" type="pres">
      <dgm:prSet presAssocID="{DC8687F7-D56E-4B94-BCD4-4513A1490893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0C01AD5-CEB8-4243-9F85-3DD5098478D0}" type="pres">
      <dgm:prSet presAssocID="{DC8687F7-D56E-4B94-BCD4-4513A1490893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363924-F8FA-4D0A-94AF-5E6B0882E826}" type="pres">
      <dgm:prSet presAssocID="{3F1554FC-EA84-49C2-AE88-FE75D40F3A44}" presName="sp" presStyleCnt="0"/>
      <dgm:spPr/>
    </dgm:pt>
    <dgm:pt modelId="{0E548953-5113-4E51-8D1B-054A83F3F3B1}" type="pres">
      <dgm:prSet presAssocID="{65A6B072-A5D0-4EAE-BF16-1C0FF5D419B0}" presName="composite" presStyleCnt="0"/>
      <dgm:spPr/>
    </dgm:pt>
    <dgm:pt modelId="{93429950-9DB5-4EC6-A6F8-97A1FF34B366}" type="pres">
      <dgm:prSet presAssocID="{65A6B072-A5D0-4EAE-BF16-1C0FF5D419B0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7B905BD-4586-4A9F-91C6-D2E1736FC00D}" type="pres">
      <dgm:prSet presAssocID="{65A6B072-A5D0-4EAE-BF16-1C0FF5D419B0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9871C3C-7078-442F-8E16-357892FA615A}" type="presOf" srcId="{0DDE1CAA-D97E-43AD-9E73-072575B2D4C1}" destId="{8D40D8F1-1772-4309-9A24-99EC5F2E809E}" srcOrd="0" destOrd="0" presId="urn:microsoft.com/office/officeart/2005/8/layout/chevron2"/>
    <dgm:cxn modelId="{628B4541-04EC-42E7-87F2-6E9841185AD8}" type="presOf" srcId="{13F956A7-8608-4DE9-8170-5A508165B32E}" destId="{40C01AD5-CEB8-4243-9F85-3DD5098478D0}" srcOrd="0" destOrd="0" presId="urn:microsoft.com/office/officeart/2005/8/layout/chevron2"/>
    <dgm:cxn modelId="{A95AA3FF-6A0D-4CA0-822B-E3DEAC3E64A4}" srcId="{0DDE1CAA-D97E-43AD-9E73-072575B2D4C1}" destId="{9BD10A5D-EA29-4E2D-9A9B-98DAA71D5B08}" srcOrd="0" destOrd="0" parTransId="{92F77482-CE10-464B-96A3-F0A30FCC2377}" sibTransId="{1CB85527-0417-421C-9545-F2692C019961}"/>
    <dgm:cxn modelId="{107483AA-93D9-463F-A1EE-A892AF950F41}" type="presOf" srcId="{8CD47AC3-DF6D-487A-94F8-46A1773C3F20}" destId="{00AE6682-E386-4848-85A4-5C03623FACA4}" srcOrd="0" destOrd="0" presId="urn:microsoft.com/office/officeart/2005/8/layout/chevron2"/>
    <dgm:cxn modelId="{6AF275B9-78F4-4F04-9865-6FDF47D2777B}" srcId="{31A7709E-56A8-4216-A98B-EE7316BC2CAE}" destId="{DC8687F7-D56E-4B94-BCD4-4513A1490893}" srcOrd="3" destOrd="0" parTransId="{104181BA-3C5A-4E45-879C-71EF95EB99A9}" sibTransId="{3F1554FC-EA84-49C2-AE88-FE75D40F3A44}"/>
    <dgm:cxn modelId="{E13217B8-E3C7-4164-94F4-52595EB47B4E}" type="presOf" srcId="{4A023025-8699-41FE-A7C3-8FA4E421D327}" destId="{EAE18F3A-A873-4A60-955E-B161593ED44A}" srcOrd="0" destOrd="0" presId="urn:microsoft.com/office/officeart/2005/8/layout/chevron2"/>
    <dgm:cxn modelId="{2ACAA717-1A71-4CFC-BE43-058B174E2923}" srcId="{31A7709E-56A8-4216-A98B-EE7316BC2CAE}" destId="{8CD47AC3-DF6D-487A-94F8-46A1773C3F20}" srcOrd="0" destOrd="0" parTransId="{9481BA5B-BB45-4780-ADA3-5BAB1A28AE7B}" sibTransId="{4951B9A3-E2C9-45FF-AD30-699C36D36085}"/>
    <dgm:cxn modelId="{E9AE3FF8-58F2-4EE9-95FB-2EB669677EB0}" type="presOf" srcId="{65A6B072-A5D0-4EAE-BF16-1C0FF5D419B0}" destId="{93429950-9DB5-4EC6-A6F8-97A1FF34B366}" srcOrd="0" destOrd="0" presId="urn:microsoft.com/office/officeart/2005/8/layout/chevron2"/>
    <dgm:cxn modelId="{B9A4AABF-7C10-489F-A162-2D3CA1C47907}" type="presOf" srcId="{7CC41356-2318-4C27-9752-B4415E9F6100}" destId="{04BA20EA-CE29-48ED-8163-EA122345C220}" srcOrd="0" destOrd="0" presId="urn:microsoft.com/office/officeart/2005/8/layout/chevron2"/>
    <dgm:cxn modelId="{F32579D0-1014-4136-B90D-D47F244A45D6}" srcId="{31A7709E-56A8-4216-A98B-EE7316BC2CAE}" destId="{65A6B072-A5D0-4EAE-BF16-1C0FF5D419B0}" srcOrd="4" destOrd="0" parTransId="{012ECE5E-76C9-48C6-9463-F4C0C4F91AFA}" sibTransId="{7B95AA89-6A37-4106-8E5E-3E51AB4BC125}"/>
    <dgm:cxn modelId="{8E3A640F-63F5-41D8-8065-295FC8EF61A6}" srcId="{31A7709E-56A8-4216-A98B-EE7316BC2CAE}" destId="{A28CA303-B796-4ACE-9A7E-EAAFA2AC15C2}" srcOrd="2" destOrd="0" parTransId="{F4DFB3A0-735A-47A7-90A1-A676FC716E00}" sibTransId="{0CEF8EEE-5487-4CD1-BDDF-16C9BB69A6CD}"/>
    <dgm:cxn modelId="{DD64AB5E-3513-4B8C-8693-AD4A863E7ACA}" type="presOf" srcId="{31A7709E-56A8-4216-A98B-EE7316BC2CAE}" destId="{A7EB7AF2-3A03-430B-8A50-397BD695A0DD}" srcOrd="0" destOrd="0" presId="urn:microsoft.com/office/officeart/2005/8/layout/chevron2"/>
    <dgm:cxn modelId="{4EC2183A-B262-40B9-93FF-B41D6D1AB16E}" srcId="{65A6B072-A5D0-4EAE-BF16-1C0FF5D419B0}" destId="{DB6941B0-5A91-4171-B30E-19AFA99EC52A}" srcOrd="0" destOrd="0" parTransId="{A342D3FD-57B0-4485-A37D-B262B9E5EE2C}" sibTransId="{767DC3B9-2620-411A-B3EA-4C2E70B55E6E}"/>
    <dgm:cxn modelId="{30FC1013-CF43-4960-A07B-C95C5CE3E62B}" srcId="{8CD47AC3-DF6D-487A-94F8-46A1773C3F20}" destId="{7CC41356-2318-4C27-9752-B4415E9F6100}" srcOrd="0" destOrd="0" parTransId="{7EFAD201-045A-458C-8D66-65AD3B1797BE}" sibTransId="{40D3F7C0-328D-494A-AA41-DC22B66CDFEB}"/>
    <dgm:cxn modelId="{D91DD2F7-59E9-45A4-8DA3-3EEB239475DD}" srcId="{DC8687F7-D56E-4B94-BCD4-4513A1490893}" destId="{13F956A7-8608-4DE9-8170-5A508165B32E}" srcOrd="0" destOrd="0" parTransId="{AE9F9CCF-F18B-4637-9DAA-B73D4EE9FDBA}" sibTransId="{35A1B5D2-A693-4837-BACA-CD3CEF83B0FF}"/>
    <dgm:cxn modelId="{C33EE5B6-DC4A-4D17-8DF3-4349360293F9}" srcId="{31A7709E-56A8-4216-A98B-EE7316BC2CAE}" destId="{0DDE1CAA-D97E-43AD-9E73-072575B2D4C1}" srcOrd="1" destOrd="0" parTransId="{8D8C0932-6F14-4838-B626-E454FB051029}" sibTransId="{619FD567-C6F4-46A7-A88F-1A208528A724}"/>
    <dgm:cxn modelId="{B0A9DFEB-55E9-4400-AA99-9600B66B9BF6}" type="presOf" srcId="{9BD10A5D-EA29-4E2D-9A9B-98DAA71D5B08}" destId="{1E69986D-5B77-4A73-8220-1142C5FA50A8}" srcOrd="0" destOrd="0" presId="urn:microsoft.com/office/officeart/2005/8/layout/chevron2"/>
    <dgm:cxn modelId="{B2D21EC1-30AF-4DD3-BFD7-5760E5BC554A}" type="presOf" srcId="{A28CA303-B796-4ACE-9A7E-EAAFA2AC15C2}" destId="{8D1DC132-C4C6-46FA-B54F-69FD4E087D20}" srcOrd="0" destOrd="0" presId="urn:microsoft.com/office/officeart/2005/8/layout/chevron2"/>
    <dgm:cxn modelId="{AB300AD0-942E-4F1B-839E-B720FD490FAC}" srcId="{A28CA303-B796-4ACE-9A7E-EAAFA2AC15C2}" destId="{4A023025-8699-41FE-A7C3-8FA4E421D327}" srcOrd="0" destOrd="0" parTransId="{D0850E92-E0CF-4312-B9EC-61696C941C38}" sibTransId="{7714078F-485C-4A40-9A70-EE7E2EC3EA56}"/>
    <dgm:cxn modelId="{5A58BECE-4C41-4899-B311-E1D31D1DD8B4}" type="presOf" srcId="{DC8687F7-D56E-4B94-BCD4-4513A1490893}" destId="{5C1FD171-0D2B-4184-9ED8-C1E4BC1DDED4}" srcOrd="0" destOrd="0" presId="urn:microsoft.com/office/officeart/2005/8/layout/chevron2"/>
    <dgm:cxn modelId="{BD0ED29F-93D1-4A08-B41E-64CB9E853B4F}" type="presOf" srcId="{DB6941B0-5A91-4171-B30E-19AFA99EC52A}" destId="{07B905BD-4586-4A9F-91C6-D2E1736FC00D}" srcOrd="0" destOrd="0" presId="urn:microsoft.com/office/officeart/2005/8/layout/chevron2"/>
    <dgm:cxn modelId="{FED9DEB8-299B-4519-BD1D-42C0A8AB176D}" type="presParOf" srcId="{A7EB7AF2-3A03-430B-8A50-397BD695A0DD}" destId="{12E3DFFD-2BDB-46A2-8809-F6F74DB1225D}" srcOrd="0" destOrd="0" presId="urn:microsoft.com/office/officeart/2005/8/layout/chevron2"/>
    <dgm:cxn modelId="{66DA6B19-E5C0-4CE6-AD6D-3BB2EF6DDA4F}" type="presParOf" srcId="{12E3DFFD-2BDB-46A2-8809-F6F74DB1225D}" destId="{00AE6682-E386-4848-85A4-5C03623FACA4}" srcOrd="0" destOrd="0" presId="urn:microsoft.com/office/officeart/2005/8/layout/chevron2"/>
    <dgm:cxn modelId="{A8C6928F-564F-4A33-B5BD-EF97FD3534EE}" type="presParOf" srcId="{12E3DFFD-2BDB-46A2-8809-F6F74DB1225D}" destId="{04BA20EA-CE29-48ED-8163-EA122345C220}" srcOrd="1" destOrd="0" presId="urn:microsoft.com/office/officeart/2005/8/layout/chevron2"/>
    <dgm:cxn modelId="{A5C01360-E094-46A8-AA68-EC014C25592F}" type="presParOf" srcId="{A7EB7AF2-3A03-430B-8A50-397BD695A0DD}" destId="{5B62C5DA-D976-40C5-B5C2-C9E9222B7973}" srcOrd="1" destOrd="0" presId="urn:microsoft.com/office/officeart/2005/8/layout/chevron2"/>
    <dgm:cxn modelId="{AFE58AB9-11CA-4FE5-8739-0556C2A22B4D}" type="presParOf" srcId="{A7EB7AF2-3A03-430B-8A50-397BD695A0DD}" destId="{0AB73CEE-D9D2-4E87-813E-E8973AE46588}" srcOrd="2" destOrd="0" presId="urn:microsoft.com/office/officeart/2005/8/layout/chevron2"/>
    <dgm:cxn modelId="{AF9D75DC-CDC0-4851-BE90-05CB85A325F0}" type="presParOf" srcId="{0AB73CEE-D9D2-4E87-813E-E8973AE46588}" destId="{8D40D8F1-1772-4309-9A24-99EC5F2E809E}" srcOrd="0" destOrd="0" presId="urn:microsoft.com/office/officeart/2005/8/layout/chevron2"/>
    <dgm:cxn modelId="{8BDBB9BF-4AAF-43AA-9B4E-66DB166BB7D3}" type="presParOf" srcId="{0AB73CEE-D9D2-4E87-813E-E8973AE46588}" destId="{1E69986D-5B77-4A73-8220-1142C5FA50A8}" srcOrd="1" destOrd="0" presId="urn:microsoft.com/office/officeart/2005/8/layout/chevron2"/>
    <dgm:cxn modelId="{C8065694-51DF-4A8B-A299-1E59F4E5BED6}" type="presParOf" srcId="{A7EB7AF2-3A03-430B-8A50-397BD695A0DD}" destId="{AA12638C-7AFE-447F-BA2A-CA8E5D773151}" srcOrd="3" destOrd="0" presId="urn:microsoft.com/office/officeart/2005/8/layout/chevron2"/>
    <dgm:cxn modelId="{BA5472AA-9631-4EE2-B9BD-9D999C5D0708}" type="presParOf" srcId="{A7EB7AF2-3A03-430B-8A50-397BD695A0DD}" destId="{45A34A34-77BE-4734-96D9-EEA202D0E332}" srcOrd="4" destOrd="0" presId="urn:microsoft.com/office/officeart/2005/8/layout/chevron2"/>
    <dgm:cxn modelId="{8C624309-6901-41D5-8A2C-2DF9ECBF2BD7}" type="presParOf" srcId="{45A34A34-77BE-4734-96D9-EEA202D0E332}" destId="{8D1DC132-C4C6-46FA-B54F-69FD4E087D20}" srcOrd="0" destOrd="0" presId="urn:microsoft.com/office/officeart/2005/8/layout/chevron2"/>
    <dgm:cxn modelId="{384948D8-AB2B-4421-97EC-67149D2C6D0B}" type="presParOf" srcId="{45A34A34-77BE-4734-96D9-EEA202D0E332}" destId="{EAE18F3A-A873-4A60-955E-B161593ED44A}" srcOrd="1" destOrd="0" presId="urn:microsoft.com/office/officeart/2005/8/layout/chevron2"/>
    <dgm:cxn modelId="{8E75ECDF-C3AA-40BF-AF81-85478076271D}" type="presParOf" srcId="{A7EB7AF2-3A03-430B-8A50-397BD695A0DD}" destId="{EA1C311B-CF05-4020-AAB0-AEEAFF9C63D2}" srcOrd="5" destOrd="0" presId="urn:microsoft.com/office/officeart/2005/8/layout/chevron2"/>
    <dgm:cxn modelId="{73E22E5D-C5EB-48D3-8269-FC5870FDC77B}" type="presParOf" srcId="{A7EB7AF2-3A03-430B-8A50-397BD695A0DD}" destId="{2246921B-FA77-46DF-9B07-BBFEEE4A8DA8}" srcOrd="6" destOrd="0" presId="urn:microsoft.com/office/officeart/2005/8/layout/chevron2"/>
    <dgm:cxn modelId="{DE3786CE-FC0C-4FB9-A547-77E4EAB04CB0}" type="presParOf" srcId="{2246921B-FA77-46DF-9B07-BBFEEE4A8DA8}" destId="{5C1FD171-0D2B-4184-9ED8-C1E4BC1DDED4}" srcOrd="0" destOrd="0" presId="urn:microsoft.com/office/officeart/2005/8/layout/chevron2"/>
    <dgm:cxn modelId="{D5879BB0-8047-4D90-9F96-89BA4007F29B}" type="presParOf" srcId="{2246921B-FA77-46DF-9B07-BBFEEE4A8DA8}" destId="{40C01AD5-CEB8-4243-9F85-3DD5098478D0}" srcOrd="1" destOrd="0" presId="urn:microsoft.com/office/officeart/2005/8/layout/chevron2"/>
    <dgm:cxn modelId="{53E5805B-CB96-457F-BC59-64E56B97E447}" type="presParOf" srcId="{A7EB7AF2-3A03-430B-8A50-397BD695A0DD}" destId="{09363924-F8FA-4D0A-94AF-5E6B0882E826}" srcOrd="7" destOrd="0" presId="urn:microsoft.com/office/officeart/2005/8/layout/chevron2"/>
    <dgm:cxn modelId="{61578C08-C23A-4D34-9C85-A796A46F6629}" type="presParOf" srcId="{A7EB7AF2-3A03-430B-8A50-397BD695A0DD}" destId="{0E548953-5113-4E51-8D1B-054A83F3F3B1}" srcOrd="8" destOrd="0" presId="urn:microsoft.com/office/officeart/2005/8/layout/chevron2"/>
    <dgm:cxn modelId="{6F3AC2A0-96A6-4AFE-9AB6-6293A378217D}" type="presParOf" srcId="{0E548953-5113-4E51-8D1B-054A83F3F3B1}" destId="{93429950-9DB5-4EC6-A6F8-97A1FF34B366}" srcOrd="0" destOrd="0" presId="urn:microsoft.com/office/officeart/2005/8/layout/chevron2"/>
    <dgm:cxn modelId="{14E414FC-B56D-4E06-899E-3F91FC674A01}" type="presParOf" srcId="{0E548953-5113-4E51-8D1B-054A83F3F3B1}" destId="{07B905BD-4586-4A9F-91C6-D2E1736FC00D}" srcOrd="1" destOrd="0" presId="urn:microsoft.com/office/officeart/2005/8/layout/chevron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A7709E-56A8-4216-A98B-EE7316BC2CAE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CC41356-2318-4C27-9752-B4415E9F6100}">
      <dgm:prSet phldrT="[Texte]"/>
      <dgm:spPr>
        <a:solidFill>
          <a:schemeClr val="bg1">
            <a:alpha val="88000"/>
          </a:schemeClr>
        </a:solidFill>
        <a:scene3d>
          <a:camera prst="orthographicFront"/>
          <a:lightRig rig="flat" dir="t"/>
        </a:scene3d>
        <a:sp3d extrusionH="12700" prstMaterial="metal"/>
      </dgm:spPr>
      <dgm:t>
        <a:bodyPr/>
        <a:lstStyle/>
        <a:p>
          <a:r>
            <a:rPr lang="fr-FR" dirty="0" smtClean="0">
              <a:solidFill>
                <a:schemeClr val="bg1">
                  <a:lumMod val="65000"/>
                </a:schemeClr>
              </a:solidFill>
            </a:rPr>
            <a:t>Introduction générale</a:t>
          </a:r>
        </a:p>
      </dgm:t>
    </dgm:pt>
    <dgm:pt modelId="{7EFAD201-045A-458C-8D66-65AD3B1797BE}" type="parTrans" cxnId="{30FC1013-CF43-4960-A07B-C95C5CE3E62B}">
      <dgm:prSet/>
      <dgm:spPr/>
      <dgm:t>
        <a:bodyPr/>
        <a:lstStyle/>
        <a:p>
          <a:endParaRPr lang="fr-FR"/>
        </a:p>
      </dgm:t>
    </dgm:pt>
    <dgm:pt modelId="{40D3F7C0-328D-494A-AA41-DC22B66CDFEB}" type="sibTrans" cxnId="{30FC1013-CF43-4960-A07B-C95C5CE3E62B}">
      <dgm:prSet/>
      <dgm:spPr/>
      <dgm:t>
        <a:bodyPr/>
        <a:lstStyle/>
        <a:p>
          <a:endParaRPr lang="fr-FR"/>
        </a:p>
      </dgm:t>
    </dgm:pt>
    <dgm:pt modelId="{0DDE1CAA-D97E-43AD-9E73-072575B2D4C1}">
      <dgm:prSet phldrT="[Texte]"/>
      <dgm:spPr/>
      <dgm:t>
        <a:bodyPr/>
        <a:lstStyle/>
        <a:p>
          <a:r>
            <a:rPr lang="fr-FR" dirty="0" smtClean="0"/>
            <a:t>2</a:t>
          </a:r>
          <a:endParaRPr lang="fr-FR" dirty="0"/>
        </a:p>
      </dgm:t>
    </dgm:pt>
    <dgm:pt modelId="{8D8C0932-6F14-4838-B626-E454FB051029}" type="parTrans" cxnId="{C33EE5B6-DC4A-4D17-8DF3-4349360293F9}">
      <dgm:prSet/>
      <dgm:spPr/>
      <dgm:t>
        <a:bodyPr/>
        <a:lstStyle/>
        <a:p>
          <a:endParaRPr lang="fr-FR"/>
        </a:p>
      </dgm:t>
    </dgm:pt>
    <dgm:pt modelId="{619FD567-C6F4-46A7-A88F-1A208528A724}" type="sibTrans" cxnId="{C33EE5B6-DC4A-4D17-8DF3-4349360293F9}">
      <dgm:prSet/>
      <dgm:spPr/>
      <dgm:t>
        <a:bodyPr/>
        <a:lstStyle/>
        <a:p>
          <a:endParaRPr lang="fr-FR"/>
        </a:p>
      </dgm:t>
    </dgm:pt>
    <dgm:pt modelId="{9BD10A5D-EA29-4E2D-9A9B-98DAA71D5B08}">
      <dgm:prSet phldrT="[Texte]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Présentation générale de la revue maghrébine de documentation et d’information</a:t>
          </a:r>
          <a:endParaRPr lang="fr-FR" dirty="0">
            <a:solidFill>
              <a:schemeClr val="tx1"/>
            </a:solidFill>
          </a:endParaRPr>
        </a:p>
      </dgm:t>
    </dgm:pt>
    <dgm:pt modelId="{92F77482-CE10-464B-96A3-F0A30FCC2377}" type="parTrans" cxnId="{A95AA3FF-6A0D-4CA0-822B-E3DEAC3E64A4}">
      <dgm:prSet/>
      <dgm:spPr/>
      <dgm:t>
        <a:bodyPr/>
        <a:lstStyle/>
        <a:p>
          <a:endParaRPr lang="fr-FR"/>
        </a:p>
      </dgm:t>
    </dgm:pt>
    <dgm:pt modelId="{1CB85527-0417-421C-9545-F2692C019961}" type="sibTrans" cxnId="{A95AA3FF-6A0D-4CA0-822B-E3DEAC3E64A4}">
      <dgm:prSet/>
      <dgm:spPr/>
      <dgm:t>
        <a:bodyPr/>
        <a:lstStyle/>
        <a:p>
          <a:endParaRPr lang="fr-FR"/>
        </a:p>
      </dgm:t>
    </dgm:pt>
    <dgm:pt modelId="{A28CA303-B796-4ACE-9A7E-EAAFA2AC15C2}">
      <dgm:prSet phldrT="[Texte]"/>
      <dgm:spPr/>
      <dgm:t>
        <a:bodyPr/>
        <a:lstStyle/>
        <a:p>
          <a:r>
            <a:rPr lang="fr-FR" dirty="0" smtClean="0"/>
            <a:t>3</a:t>
          </a:r>
          <a:endParaRPr lang="fr-FR" dirty="0"/>
        </a:p>
      </dgm:t>
    </dgm:pt>
    <dgm:pt modelId="{F4DFB3A0-735A-47A7-90A1-A676FC716E00}" type="parTrans" cxnId="{8E3A640F-63F5-41D8-8065-295FC8EF61A6}">
      <dgm:prSet/>
      <dgm:spPr/>
      <dgm:t>
        <a:bodyPr/>
        <a:lstStyle/>
        <a:p>
          <a:endParaRPr lang="fr-FR"/>
        </a:p>
      </dgm:t>
    </dgm:pt>
    <dgm:pt modelId="{0CEF8EEE-5487-4CD1-BDDF-16C9BB69A6CD}" type="sibTrans" cxnId="{8E3A640F-63F5-41D8-8065-295FC8EF61A6}">
      <dgm:prSet/>
      <dgm:spPr/>
      <dgm:t>
        <a:bodyPr/>
        <a:lstStyle/>
        <a:p>
          <a:endParaRPr lang="fr-FR"/>
        </a:p>
      </dgm:t>
    </dgm:pt>
    <dgm:pt modelId="{4A023025-8699-41FE-A7C3-8FA4E421D327}">
      <dgm:prSet phldrT="[Texte]"/>
      <dgm:spPr/>
      <dgm:t>
        <a:bodyPr/>
        <a:lstStyle/>
        <a:p>
          <a:r>
            <a:rPr lang="fr-FR" dirty="0" smtClean="0">
              <a:solidFill>
                <a:schemeClr val="bg1">
                  <a:lumMod val="65000"/>
                </a:schemeClr>
              </a:solidFill>
            </a:rPr>
            <a:t>Présentation d’OJS</a:t>
          </a:r>
          <a:endParaRPr lang="fr-FR" dirty="0">
            <a:solidFill>
              <a:schemeClr val="bg1">
                <a:lumMod val="65000"/>
              </a:schemeClr>
            </a:solidFill>
          </a:endParaRPr>
        </a:p>
      </dgm:t>
    </dgm:pt>
    <dgm:pt modelId="{D0850E92-E0CF-4312-B9EC-61696C941C38}" type="parTrans" cxnId="{AB300AD0-942E-4F1B-839E-B720FD490FAC}">
      <dgm:prSet/>
      <dgm:spPr/>
      <dgm:t>
        <a:bodyPr/>
        <a:lstStyle/>
        <a:p>
          <a:endParaRPr lang="fr-FR"/>
        </a:p>
      </dgm:t>
    </dgm:pt>
    <dgm:pt modelId="{7714078F-485C-4A40-9A70-EE7E2EC3EA56}" type="sibTrans" cxnId="{AB300AD0-942E-4F1B-839E-B720FD490FAC}">
      <dgm:prSet/>
      <dgm:spPr/>
      <dgm:t>
        <a:bodyPr/>
        <a:lstStyle/>
        <a:p>
          <a:endParaRPr lang="fr-FR"/>
        </a:p>
      </dgm:t>
    </dgm:pt>
    <dgm:pt modelId="{DC8687F7-D56E-4B94-BCD4-4513A1490893}">
      <dgm:prSet phldrT="[Texte]"/>
      <dgm:spPr/>
      <dgm:t>
        <a:bodyPr/>
        <a:lstStyle/>
        <a:p>
          <a:r>
            <a:rPr lang="fr-FR" dirty="0" smtClean="0"/>
            <a:t>4</a:t>
          </a:r>
          <a:endParaRPr lang="fr-FR" dirty="0"/>
        </a:p>
      </dgm:t>
    </dgm:pt>
    <dgm:pt modelId="{104181BA-3C5A-4E45-879C-71EF95EB99A9}" type="parTrans" cxnId="{6AF275B9-78F4-4F04-9865-6FDF47D2777B}">
      <dgm:prSet/>
      <dgm:spPr/>
      <dgm:t>
        <a:bodyPr/>
        <a:lstStyle/>
        <a:p>
          <a:endParaRPr lang="fr-FR"/>
        </a:p>
      </dgm:t>
    </dgm:pt>
    <dgm:pt modelId="{3F1554FC-EA84-49C2-AE88-FE75D40F3A44}" type="sibTrans" cxnId="{6AF275B9-78F4-4F04-9865-6FDF47D2777B}">
      <dgm:prSet/>
      <dgm:spPr/>
      <dgm:t>
        <a:bodyPr/>
        <a:lstStyle/>
        <a:p>
          <a:endParaRPr lang="fr-FR"/>
        </a:p>
      </dgm:t>
    </dgm:pt>
    <dgm:pt modelId="{13F956A7-8608-4DE9-8170-5A508165B32E}">
      <dgm:prSet/>
      <dgm:spPr/>
      <dgm:t>
        <a:bodyPr/>
        <a:lstStyle/>
        <a:p>
          <a:r>
            <a:rPr lang="fr-FR" dirty="0" smtClean="0">
              <a:solidFill>
                <a:schemeClr val="bg1">
                  <a:lumMod val="65000"/>
                </a:schemeClr>
              </a:solidFill>
            </a:rPr>
            <a:t>Avancement du projet </a:t>
          </a:r>
          <a:endParaRPr lang="fr-FR" dirty="0">
            <a:solidFill>
              <a:schemeClr val="bg1">
                <a:lumMod val="65000"/>
              </a:schemeClr>
            </a:solidFill>
          </a:endParaRPr>
        </a:p>
      </dgm:t>
    </dgm:pt>
    <dgm:pt modelId="{AE9F9CCF-F18B-4637-9DAA-B73D4EE9FDBA}" type="parTrans" cxnId="{D91DD2F7-59E9-45A4-8DA3-3EEB239475DD}">
      <dgm:prSet/>
      <dgm:spPr/>
      <dgm:t>
        <a:bodyPr/>
        <a:lstStyle/>
        <a:p>
          <a:endParaRPr lang="fr-FR"/>
        </a:p>
      </dgm:t>
    </dgm:pt>
    <dgm:pt modelId="{35A1B5D2-A693-4837-BACA-CD3CEF83B0FF}" type="sibTrans" cxnId="{D91DD2F7-59E9-45A4-8DA3-3EEB239475DD}">
      <dgm:prSet/>
      <dgm:spPr/>
      <dgm:t>
        <a:bodyPr/>
        <a:lstStyle/>
        <a:p>
          <a:endParaRPr lang="fr-FR"/>
        </a:p>
      </dgm:t>
    </dgm:pt>
    <dgm:pt modelId="{65A6B072-A5D0-4EAE-BF16-1C0FF5D419B0}">
      <dgm:prSet/>
      <dgm:spPr/>
      <dgm:t>
        <a:bodyPr/>
        <a:lstStyle/>
        <a:p>
          <a:r>
            <a:rPr lang="fr-FR" dirty="0" smtClean="0"/>
            <a:t>5</a:t>
          </a:r>
          <a:endParaRPr lang="fr-FR" dirty="0"/>
        </a:p>
      </dgm:t>
    </dgm:pt>
    <dgm:pt modelId="{012ECE5E-76C9-48C6-9463-F4C0C4F91AFA}" type="parTrans" cxnId="{F32579D0-1014-4136-B90D-D47F244A45D6}">
      <dgm:prSet/>
      <dgm:spPr/>
      <dgm:t>
        <a:bodyPr/>
        <a:lstStyle/>
        <a:p>
          <a:endParaRPr lang="fr-FR"/>
        </a:p>
      </dgm:t>
    </dgm:pt>
    <dgm:pt modelId="{7B95AA89-6A37-4106-8E5E-3E51AB4BC125}" type="sibTrans" cxnId="{F32579D0-1014-4136-B90D-D47F244A45D6}">
      <dgm:prSet/>
      <dgm:spPr/>
      <dgm:t>
        <a:bodyPr/>
        <a:lstStyle/>
        <a:p>
          <a:endParaRPr lang="fr-FR"/>
        </a:p>
      </dgm:t>
    </dgm:pt>
    <dgm:pt modelId="{DB6941B0-5A91-4171-B30E-19AFA99EC52A}">
      <dgm:prSet/>
      <dgm:spPr/>
      <dgm:t>
        <a:bodyPr/>
        <a:lstStyle/>
        <a:p>
          <a:r>
            <a:rPr lang="fr-FR" dirty="0" smtClean="0">
              <a:solidFill>
                <a:schemeClr val="bg1">
                  <a:lumMod val="65000"/>
                </a:schemeClr>
              </a:solidFill>
            </a:rPr>
            <a:t>Perspectives et conclusion</a:t>
          </a:r>
          <a:endParaRPr lang="fr-FR" dirty="0">
            <a:solidFill>
              <a:schemeClr val="bg1">
                <a:lumMod val="65000"/>
              </a:schemeClr>
            </a:solidFill>
          </a:endParaRPr>
        </a:p>
      </dgm:t>
    </dgm:pt>
    <dgm:pt modelId="{A342D3FD-57B0-4485-A37D-B262B9E5EE2C}" type="parTrans" cxnId="{4EC2183A-B262-40B9-93FF-B41D6D1AB16E}">
      <dgm:prSet/>
      <dgm:spPr/>
      <dgm:t>
        <a:bodyPr/>
        <a:lstStyle/>
        <a:p>
          <a:endParaRPr lang="fr-FR"/>
        </a:p>
      </dgm:t>
    </dgm:pt>
    <dgm:pt modelId="{767DC3B9-2620-411A-B3EA-4C2E70B55E6E}" type="sibTrans" cxnId="{4EC2183A-B262-40B9-93FF-B41D6D1AB16E}">
      <dgm:prSet/>
      <dgm:spPr/>
      <dgm:t>
        <a:bodyPr/>
        <a:lstStyle/>
        <a:p>
          <a:endParaRPr lang="fr-FR"/>
        </a:p>
      </dgm:t>
    </dgm:pt>
    <dgm:pt modelId="{8CD47AC3-DF6D-487A-94F8-46A1773C3F20}">
      <dgm:prSet phldrT="[Texte]"/>
      <dgm:spPr/>
      <dgm:t>
        <a:bodyPr/>
        <a:lstStyle/>
        <a:p>
          <a:pPr algn="ctr"/>
          <a:r>
            <a:rPr lang="fr-FR" dirty="0" smtClean="0"/>
            <a:t>     1	</a:t>
          </a:r>
          <a:endParaRPr lang="fr-FR" dirty="0"/>
        </a:p>
      </dgm:t>
    </dgm:pt>
    <dgm:pt modelId="{4951B9A3-E2C9-45FF-AD30-699C36D36085}" type="sibTrans" cxnId="{2ACAA717-1A71-4CFC-BE43-058B174E2923}">
      <dgm:prSet/>
      <dgm:spPr/>
      <dgm:t>
        <a:bodyPr/>
        <a:lstStyle/>
        <a:p>
          <a:endParaRPr lang="fr-FR"/>
        </a:p>
      </dgm:t>
    </dgm:pt>
    <dgm:pt modelId="{9481BA5B-BB45-4780-ADA3-5BAB1A28AE7B}" type="parTrans" cxnId="{2ACAA717-1A71-4CFC-BE43-058B174E2923}">
      <dgm:prSet/>
      <dgm:spPr/>
      <dgm:t>
        <a:bodyPr/>
        <a:lstStyle/>
        <a:p>
          <a:endParaRPr lang="fr-FR"/>
        </a:p>
      </dgm:t>
    </dgm:pt>
    <dgm:pt modelId="{A7EB7AF2-3A03-430B-8A50-397BD695A0DD}" type="pres">
      <dgm:prSet presAssocID="{31A7709E-56A8-4216-A98B-EE7316BC2CA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2E3DFFD-2BDB-46A2-8809-F6F74DB1225D}" type="pres">
      <dgm:prSet presAssocID="{8CD47AC3-DF6D-487A-94F8-46A1773C3F20}" presName="composite" presStyleCnt="0"/>
      <dgm:spPr/>
    </dgm:pt>
    <dgm:pt modelId="{00AE6682-E386-4848-85A4-5C03623FACA4}" type="pres">
      <dgm:prSet presAssocID="{8CD47AC3-DF6D-487A-94F8-46A1773C3F20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4BA20EA-CE29-48ED-8163-EA122345C220}" type="pres">
      <dgm:prSet presAssocID="{8CD47AC3-DF6D-487A-94F8-46A1773C3F20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B62C5DA-D976-40C5-B5C2-C9E9222B7973}" type="pres">
      <dgm:prSet presAssocID="{4951B9A3-E2C9-45FF-AD30-699C36D36085}" presName="sp" presStyleCnt="0"/>
      <dgm:spPr/>
    </dgm:pt>
    <dgm:pt modelId="{0AB73CEE-D9D2-4E87-813E-E8973AE46588}" type="pres">
      <dgm:prSet presAssocID="{0DDE1CAA-D97E-43AD-9E73-072575B2D4C1}" presName="composite" presStyleCnt="0"/>
      <dgm:spPr/>
    </dgm:pt>
    <dgm:pt modelId="{8D40D8F1-1772-4309-9A24-99EC5F2E809E}" type="pres">
      <dgm:prSet presAssocID="{0DDE1CAA-D97E-43AD-9E73-072575B2D4C1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E69986D-5B77-4A73-8220-1142C5FA50A8}" type="pres">
      <dgm:prSet presAssocID="{0DDE1CAA-D97E-43AD-9E73-072575B2D4C1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12638C-7AFE-447F-BA2A-CA8E5D773151}" type="pres">
      <dgm:prSet presAssocID="{619FD567-C6F4-46A7-A88F-1A208528A724}" presName="sp" presStyleCnt="0"/>
      <dgm:spPr/>
    </dgm:pt>
    <dgm:pt modelId="{45A34A34-77BE-4734-96D9-EEA202D0E332}" type="pres">
      <dgm:prSet presAssocID="{A28CA303-B796-4ACE-9A7E-EAAFA2AC15C2}" presName="composite" presStyleCnt="0"/>
      <dgm:spPr/>
    </dgm:pt>
    <dgm:pt modelId="{8D1DC132-C4C6-46FA-B54F-69FD4E087D20}" type="pres">
      <dgm:prSet presAssocID="{A28CA303-B796-4ACE-9A7E-EAAFA2AC15C2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AE18F3A-A873-4A60-955E-B161593ED44A}" type="pres">
      <dgm:prSet presAssocID="{A28CA303-B796-4ACE-9A7E-EAAFA2AC15C2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A1C311B-CF05-4020-AAB0-AEEAFF9C63D2}" type="pres">
      <dgm:prSet presAssocID="{0CEF8EEE-5487-4CD1-BDDF-16C9BB69A6CD}" presName="sp" presStyleCnt="0"/>
      <dgm:spPr/>
    </dgm:pt>
    <dgm:pt modelId="{2246921B-FA77-46DF-9B07-BBFEEE4A8DA8}" type="pres">
      <dgm:prSet presAssocID="{DC8687F7-D56E-4B94-BCD4-4513A1490893}" presName="composite" presStyleCnt="0"/>
      <dgm:spPr/>
    </dgm:pt>
    <dgm:pt modelId="{5C1FD171-0D2B-4184-9ED8-C1E4BC1DDED4}" type="pres">
      <dgm:prSet presAssocID="{DC8687F7-D56E-4B94-BCD4-4513A1490893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0C01AD5-CEB8-4243-9F85-3DD5098478D0}" type="pres">
      <dgm:prSet presAssocID="{DC8687F7-D56E-4B94-BCD4-4513A1490893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363924-F8FA-4D0A-94AF-5E6B0882E826}" type="pres">
      <dgm:prSet presAssocID="{3F1554FC-EA84-49C2-AE88-FE75D40F3A44}" presName="sp" presStyleCnt="0"/>
      <dgm:spPr/>
    </dgm:pt>
    <dgm:pt modelId="{0E548953-5113-4E51-8D1B-054A83F3F3B1}" type="pres">
      <dgm:prSet presAssocID="{65A6B072-A5D0-4EAE-BF16-1C0FF5D419B0}" presName="composite" presStyleCnt="0"/>
      <dgm:spPr/>
    </dgm:pt>
    <dgm:pt modelId="{93429950-9DB5-4EC6-A6F8-97A1FF34B366}" type="pres">
      <dgm:prSet presAssocID="{65A6B072-A5D0-4EAE-BF16-1C0FF5D419B0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7B905BD-4586-4A9F-91C6-D2E1736FC00D}" type="pres">
      <dgm:prSet presAssocID="{65A6B072-A5D0-4EAE-BF16-1C0FF5D419B0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790011E-D6CF-4709-BAF0-E8692DDDEC81}" type="presOf" srcId="{31A7709E-56A8-4216-A98B-EE7316BC2CAE}" destId="{A7EB7AF2-3A03-430B-8A50-397BD695A0DD}" srcOrd="0" destOrd="0" presId="urn:microsoft.com/office/officeart/2005/8/layout/chevron2"/>
    <dgm:cxn modelId="{AA528895-C991-4839-8961-386D8AAB5763}" type="presOf" srcId="{DB6941B0-5A91-4171-B30E-19AFA99EC52A}" destId="{07B905BD-4586-4A9F-91C6-D2E1736FC00D}" srcOrd="0" destOrd="0" presId="urn:microsoft.com/office/officeart/2005/8/layout/chevron2"/>
    <dgm:cxn modelId="{699D0103-411F-49BF-9F30-0E1EC73AA30C}" type="presOf" srcId="{7CC41356-2318-4C27-9752-B4415E9F6100}" destId="{04BA20EA-CE29-48ED-8163-EA122345C220}" srcOrd="0" destOrd="0" presId="urn:microsoft.com/office/officeart/2005/8/layout/chevron2"/>
    <dgm:cxn modelId="{E2BCB74F-A5C4-4395-950E-61C104880DCC}" type="presOf" srcId="{A28CA303-B796-4ACE-9A7E-EAAFA2AC15C2}" destId="{8D1DC132-C4C6-46FA-B54F-69FD4E087D20}" srcOrd="0" destOrd="0" presId="urn:microsoft.com/office/officeart/2005/8/layout/chevron2"/>
    <dgm:cxn modelId="{AB300AD0-942E-4F1B-839E-B720FD490FAC}" srcId="{A28CA303-B796-4ACE-9A7E-EAAFA2AC15C2}" destId="{4A023025-8699-41FE-A7C3-8FA4E421D327}" srcOrd="0" destOrd="0" parTransId="{D0850E92-E0CF-4312-B9EC-61696C941C38}" sibTransId="{7714078F-485C-4A40-9A70-EE7E2EC3EA56}"/>
    <dgm:cxn modelId="{2ACAA717-1A71-4CFC-BE43-058B174E2923}" srcId="{31A7709E-56A8-4216-A98B-EE7316BC2CAE}" destId="{8CD47AC3-DF6D-487A-94F8-46A1773C3F20}" srcOrd="0" destOrd="0" parTransId="{9481BA5B-BB45-4780-ADA3-5BAB1A28AE7B}" sibTransId="{4951B9A3-E2C9-45FF-AD30-699C36D36085}"/>
    <dgm:cxn modelId="{9EA18475-FADF-4120-B50B-193DAFFE449F}" type="presOf" srcId="{8CD47AC3-DF6D-487A-94F8-46A1773C3F20}" destId="{00AE6682-E386-4848-85A4-5C03623FACA4}" srcOrd="0" destOrd="0" presId="urn:microsoft.com/office/officeart/2005/8/layout/chevron2"/>
    <dgm:cxn modelId="{C5C84830-76C2-4567-84F1-5209A4300549}" type="presOf" srcId="{65A6B072-A5D0-4EAE-BF16-1C0FF5D419B0}" destId="{93429950-9DB5-4EC6-A6F8-97A1FF34B366}" srcOrd="0" destOrd="0" presId="urn:microsoft.com/office/officeart/2005/8/layout/chevron2"/>
    <dgm:cxn modelId="{A95AA3FF-6A0D-4CA0-822B-E3DEAC3E64A4}" srcId="{0DDE1CAA-D97E-43AD-9E73-072575B2D4C1}" destId="{9BD10A5D-EA29-4E2D-9A9B-98DAA71D5B08}" srcOrd="0" destOrd="0" parTransId="{92F77482-CE10-464B-96A3-F0A30FCC2377}" sibTransId="{1CB85527-0417-421C-9545-F2692C019961}"/>
    <dgm:cxn modelId="{DA2D9606-FCE0-4B0E-B3B6-0AA5AA913F45}" type="presOf" srcId="{0DDE1CAA-D97E-43AD-9E73-072575B2D4C1}" destId="{8D40D8F1-1772-4309-9A24-99EC5F2E809E}" srcOrd="0" destOrd="0" presId="urn:microsoft.com/office/officeart/2005/8/layout/chevron2"/>
    <dgm:cxn modelId="{9C154C51-20FF-41E6-94D1-FFCD1BB9F390}" type="presOf" srcId="{4A023025-8699-41FE-A7C3-8FA4E421D327}" destId="{EAE18F3A-A873-4A60-955E-B161593ED44A}" srcOrd="0" destOrd="0" presId="urn:microsoft.com/office/officeart/2005/8/layout/chevron2"/>
    <dgm:cxn modelId="{C33EE5B6-DC4A-4D17-8DF3-4349360293F9}" srcId="{31A7709E-56A8-4216-A98B-EE7316BC2CAE}" destId="{0DDE1CAA-D97E-43AD-9E73-072575B2D4C1}" srcOrd="1" destOrd="0" parTransId="{8D8C0932-6F14-4838-B626-E454FB051029}" sibTransId="{619FD567-C6F4-46A7-A88F-1A208528A724}"/>
    <dgm:cxn modelId="{8E3A640F-63F5-41D8-8065-295FC8EF61A6}" srcId="{31A7709E-56A8-4216-A98B-EE7316BC2CAE}" destId="{A28CA303-B796-4ACE-9A7E-EAAFA2AC15C2}" srcOrd="2" destOrd="0" parTransId="{F4DFB3A0-735A-47A7-90A1-A676FC716E00}" sibTransId="{0CEF8EEE-5487-4CD1-BDDF-16C9BB69A6CD}"/>
    <dgm:cxn modelId="{D91DD2F7-59E9-45A4-8DA3-3EEB239475DD}" srcId="{DC8687F7-D56E-4B94-BCD4-4513A1490893}" destId="{13F956A7-8608-4DE9-8170-5A508165B32E}" srcOrd="0" destOrd="0" parTransId="{AE9F9CCF-F18B-4637-9DAA-B73D4EE9FDBA}" sibTransId="{35A1B5D2-A693-4837-BACA-CD3CEF83B0FF}"/>
    <dgm:cxn modelId="{F32579D0-1014-4136-B90D-D47F244A45D6}" srcId="{31A7709E-56A8-4216-A98B-EE7316BC2CAE}" destId="{65A6B072-A5D0-4EAE-BF16-1C0FF5D419B0}" srcOrd="4" destOrd="0" parTransId="{012ECE5E-76C9-48C6-9463-F4C0C4F91AFA}" sibTransId="{7B95AA89-6A37-4106-8E5E-3E51AB4BC125}"/>
    <dgm:cxn modelId="{6AF275B9-78F4-4F04-9865-6FDF47D2777B}" srcId="{31A7709E-56A8-4216-A98B-EE7316BC2CAE}" destId="{DC8687F7-D56E-4B94-BCD4-4513A1490893}" srcOrd="3" destOrd="0" parTransId="{104181BA-3C5A-4E45-879C-71EF95EB99A9}" sibTransId="{3F1554FC-EA84-49C2-AE88-FE75D40F3A44}"/>
    <dgm:cxn modelId="{AD2BD041-93DA-404A-87FB-5857121C5BD8}" type="presOf" srcId="{DC8687F7-D56E-4B94-BCD4-4513A1490893}" destId="{5C1FD171-0D2B-4184-9ED8-C1E4BC1DDED4}" srcOrd="0" destOrd="0" presId="urn:microsoft.com/office/officeart/2005/8/layout/chevron2"/>
    <dgm:cxn modelId="{30FC1013-CF43-4960-A07B-C95C5CE3E62B}" srcId="{8CD47AC3-DF6D-487A-94F8-46A1773C3F20}" destId="{7CC41356-2318-4C27-9752-B4415E9F6100}" srcOrd="0" destOrd="0" parTransId="{7EFAD201-045A-458C-8D66-65AD3B1797BE}" sibTransId="{40D3F7C0-328D-494A-AA41-DC22B66CDFEB}"/>
    <dgm:cxn modelId="{41DFD60D-7604-4886-BFF2-8FD0DFD3EC74}" type="presOf" srcId="{13F956A7-8608-4DE9-8170-5A508165B32E}" destId="{40C01AD5-CEB8-4243-9F85-3DD5098478D0}" srcOrd="0" destOrd="0" presId="urn:microsoft.com/office/officeart/2005/8/layout/chevron2"/>
    <dgm:cxn modelId="{647815F4-71F6-471E-AF3B-B82BF651ADA3}" type="presOf" srcId="{9BD10A5D-EA29-4E2D-9A9B-98DAA71D5B08}" destId="{1E69986D-5B77-4A73-8220-1142C5FA50A8}" srcOrd="0" destOrd="0" presId="urn:microsoft.com/office/officeart/2005/8/layout/chevron2"/>
    <dgm:cxn modelId="{4EC2183A-B262-40B9-93FF-B41D6D1AB16E}" srcId="{65A6B072-A5D0-4EAE-BF16-1C0FF5D419B0}" destId="{DB6941B0-5A91-4171-B30E-19AFA99EC52A}" srcOrd="0" destOrd="0" parTransId="{A342D3FD-57B0-4485-A37D-B262B9E5EE2C}" sibTransId="{767DC3B9-2620-411A-B3EA-4C2E70B55E6E}"/>
    <dgm:cxn modelId="{C3CB5303-61F7-4C50-8938-4FEF599C6341}" type="presParOf" srcId="{A7EB7AF2-3A03-430B-8A50-397BD695A0DD}" destId="{12E3DFFD-2BDB-46A2-8809-F6F74DB1225D}" srcOrd="0" destOrd="0" presId="urn:microsoft.com/office/officeart/2005/8/layout/chevron2"/>
    <dgm:cxn modelId="{BDE9FEF4-FA68-4B81-8FA4-62870C9479A6}" type="presParOf" srcId="{12E3DFFD-2BDB-46A2-8809-F6F74DB1225D}" destId="{00AE6682-E386-4848-85A4-5C03623FACA4}" srcOrd="0" destOrd="0" presId="urn:microsoft.com/office/officeart/2005/8/layout/chevron2"/>
    <dgm:cxn modelId="{0D4E8431-7F91-47F1-BDDD-1A2B2C8CAA2D}" type="presParOf" srcId="{12E3DFFD-2BDB-46A2-8809-F6F74DB1225D}" destId="{04BA20EA-CE29-48ED-8163-EA122345C220}" srcOrd="1" destOrd="0" presId="urn:microsoft.com/office/officeart/2005/8/layout/chevron2"/>
    <dgm:cxn modelId="{EB6702BB-3385-47DA-84BC-B43F1AE622D4}" type="presParOf" srcId="{A7EB7AF2-3A03-430B-8A50-397BD695A0DD}" destId="{5B62C5DA-D976-40C5-B5C2-C9E9222B7973}" srcOrd="1" destOrd="0" presId="urn:microsoft.com/office/officeart/2005/8/layout/chevron2"/>
    <dgm:cxn modelId="{0BAB6AAA-3649-4F34-870B-439BF7C40460}" type="presParOf" srcId="{A7EB7AF2-3A03-430B-8A50-397BD695A0DD}" destId="{0AB73CEE-D9D2-4E87-813E-E8973AE46588}" srcOrd="2" destOrd="0" presId="urn:microsoft.com/office/officeart/2005/8/layout/chevron2"/>
    <dgm:cxn modelId="{E24D6DFD-77C0-4F22-BF38-5C73DFA3110B}" type="presParOf" srcId="{0AB73CEE-D9D2-4E87-813E-E8973AE46588}" destId="{8D40D8F1-1772-4309-9A24-99EC5F2E809E}" srcOrd="0" destOrd="0" presId="urn:microsoft.com/office/officeart/2005/8/layout/chevron2"/>
    <dgm:cxn modelId="{48BE9701-088F-4B10-B605-BB133246847A}" type="presParOf" srcId="{0AB73CEE-D9D2-4E87-813E-E8973AE46588}" destId="{1E69986D-5B77-4A73-8220-1142C5FA50A8}" srcOrd="1" destOrd="0" presId="urn:microsoft.com/office/officeart/2005/8/layout/chevron2"/>
    <dgm:cxn modelId="{ACB87B04-9379-41E0-B2E3-C21AA271CBC9}" type="presParOf" srcId="{A7EB7AF2-3A03-430B-8A50-397BD695A0DD}" destId="{AA12638C-7AFE-447F-BA2A-CA8E5D773151}" srcOrd="3" destOrd="0" presId="urn:microsoft.com/office/officeart/2005/8/layout/chevron2"/>
    <dgm:cxn modelId="{985FDAE4-5EED-4740-9074-5CFF34D9EAFB}" type="presParOf" srcId="{A7EB7AF2-3A03-430B-8A50-397BD695A0DD}" destId="{45A34A34-77BE-4734-96D9-EEA202D0E332}" srcOrd="4" destOrd="0" presId="urn:microsoft.com/office/officeart/2005/8/layout/chevron2"/>
    <dgm:cxn modelId="{D6C3B84B-7043-4588-B004-85FDEB85A5D6}" type="presParOf" srcId="{45A34A34-77BE-4734-96D9-EEA202D0E332}" destId="{8D1DC132-C4C6-46FA-B54F-69FD4E087D20}" srcOrd="0" destOrd="0" presId="urn:microsoft.com/office/officeart/2005/8/layout/chevron2"/>
    <dgm:cxn modelId="{55F18036-0B95-4C7A-92B1-62CEE2BCD36D}" type="presParOf" srcId="{45A34A34-77BE-4734-96D9-EEA202D0E332}" destId="{EAE18F3A-A873-4A60-955E-B161593ED44A}" srcOrd="1" destOrd="0" presId="urn:microsoft.com/office/officeart/2005/8/layout/chevron2"/>
    <dgm:cxn modelId="{D8E1A3EE-9922-4A08-996D-1755F8B8F325}" type="presParOf" srcId="{A7EB7AF2-3A03-430B-8A50-397BD695A0DD}" destId="{EA1C311B-CF05-4020-AAB0-AEEAFF9C63D2}" srcOrd="5" destOrd="0" presId="urn:microsoft.com/office/officeart/2005/8/layout/chevron2"/>
    <dgm:cxn modelId="{0C96B3F6-4AC6-401E-86A6-6114F4DD3BF0}" type="presParOf" srcId="{A7EB7AF2-3A03-430B-8A50-397BD695A0DD}" destId="{2246921B-FA77-46DF-9B07-BBFEEE4A8DA8}" srcOrd="6" destOrd="0" presId="urn:microsoft.com/office/officeart/2005/8/layout/chevron2"/>
    <dgm:cxn modelId="{5CAAC1CB-B3B3-42E1-AC30-7FE1EB3ACBC5}" type="presParOf" srcId="{2246921B-FA77-46DF-9B07-BBFEEE4A8DA8}" destId="{5C1FD171-0D2B-4184-9ED8-C1E4BC1DDED4}" srcOrd="0" destOrd="0" presId="urn:microsoft.com/office/officeart/2005/8/layout/chevron2"/>
    <dgm:cxn modelId="{14E337AB-42D7-48FD-A892-E8FB14897560}" type="presParOf" srcId="{2246921B-FA77-46DF-9B07-BBFEEE4A8DA8}" destId="{40C01AD5-CEB8-4243-9F85-3DD5098478D0}" srcOrd="1" destOrd="0" presId="urn:microsoft.com/office/officeart/2005/8/layout/chevron2"/>
    <dgm:cxn modelId="{C9AB7084-4A19-4E1C-B7F7-730DA925E2F9}" type="presParOf" srcId="{A7EB7AF2-3A03-430B-8A50-397BD695A0DD}" destId="{09363924-F8FA-4D0A-94AF-5E6B0882E826}" srcOrd="7" destOrd="0" presId="urn:microsoft.com/office/officeart/2005/8/layout/chevron2"/>
    <dgm:cxn modelId="{1FEA073D-2782-4F3B-B8C4-7906041CD715}" type="presParOf" srcId="{A7EB7AF2-3A03-430B-8A50-397BD695A0DD}" destId="{0E548953-5113-4E51-8D1B-054A83F3F3B1}" srcOrd="8" destOrd="0" presId="urn:microsoft.com/office/officeart/2005/8/layout/chevron2"/>
    <dgm:cxn modelId="{1228189E-BE3A-4201-BE7D-9FC660A657B0}" type="presParOf" srcId="{0E548953-5113-4E51-8D1B-054A83F3F3B1}" destId="{93429950-9DB5-4EC6-A6F8-97A1FF34B366}" srcOrd="0" destOrd="0" presId="urn:microsoft.com/office/officeart/2005/8/layout/chevron2"/>
    <dgm:cxn modelId="{F643363D-1424-4E7F-9941-3357B157C9B5}" type="presParOf" srcId="{0E548953-5113-4E51-8D1B-054A83F3F3B1}" destId="{07B905BD-4586-4A9F-91C6-D2E1736FC00D}" srcOrd="1" destOrd="0" presId="urn:microsoft.com/office/officeart/2005/8/layout/chevron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400D338-FDB9-479B-BD8F-DEAA2938E075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F2722AE1-88F6-4565-8BA9-D63BA4086A23}">
      <dgm:prSet phldrT="[Texte]"/>
      <dgm:spPr/>
      <dgm:t>
        <a:bodyPr/>
        <a:lstStyle/>
        <a:p>
          <a:r>
            <a:rPr lang="fr-FR" dirty="0" smtClean="0"/>
            <a:t>La revue est en difficulté comme la plupart des revues académiques papier</a:t>
          </a:r>
          <a:endParaRPr lang="fr-FR" dirty="0"/>
        </a:p>
      </dgm:t>
    </dgm:pt>
    <dgm:pt modelId="{11368A2F-4D8F-4EED-BC95-67D82F1A23C3}" type="parTrans" cxnId="{947027BB-2C06-4094-A487-BC282F78769C}">
      <dgm:prSet/>
      <dgm:spPr/>
      <dgm:t>
        <a:bodyPr/>
        <a:lstStyle/>
        <a:p>
          <a:endParaRPr lang="fr-FR"/>
        </a:p>
      </dgm:t>
    </dgm:pt>
    <dgm:pt modelId="{DB78DD9B-C77B-4AB7-B6FB-3A38C81FB2D7}" type="sibTrans" cxnId="{947027BB-2C06-4094-A487-BC282F78769C}">
      <dgm:prSet/>
      <dgm:spPr/>
      <dgm:t>
        <a:bodyPr/>
        <a:lstStyle/>
        <a:p>
          <a:endParaRPr lang="fr-FR"/>
        </a:p>
      </dgm:t>
    </dgm:pt>
    <dgm:pt modelId="{CD1052DA-829C-43A5-8450-A997200BC005}" type="pres">
      <dgm:prSet presAssocID="{5400D338-FDB9-479B-BD8F-DEAA2938E075}" presName="Name0" presStyleCnt="0">
        <dgm:presLayoutVars>
          <dgm:dir/>
          <dgm:animLvl val="lvl"/>
          <dgm:resizeHandles val="exact"/>
        </dgm:presLayoutVars>
      </dgm:prSet>
      <dgm:spPr/>
    </dgm:pt>
    <dgm:pt modelId="{9A28FE5F-FACF-4442-B8D0-D26D4E96A175}" type="pres">
      <dgm:prSet presAssocID="{5400D338-FDB9-479B-BD8F-DEAA2938E075}" presName="dummy" presStyleCnt="0"/>
      <dgm:spPr/>
    </dgm:pt>
    <dgm:pt modelId="{56D4D5C9-2003-4341-A975-8388DB5FDD1A}" type="pres">
      <dgm:prSet presAssocID="{5400D338-FDB9-479B-BD8F-DEAA2938E075}" presName="linH" presStyleCnt="0"/>
      <dgm:spPr/>
    </dgm:pt>
    <dgm:pt modelId="{EAEBA0F8-AC4F-4FED-A240-08BF1A22C4FB}" type="pres">
      <dgm:prSet presAssocID="{5400D338-FDB9-479B-BD8F-DEAA2938E075}" presName="padding1" presStyleCnt="0"/>
      <dgm:spPr/>
    </dgm:pt>
    <dgm:pt modelId="{19E2DA38-A0B8-42F0-AC9D-3F6063962109}" type="pres">
      <dgm:prSet presAssocID="{F2722AE1-88F6-4565-8BA9-D63BA4086A23}" presName="linV" presStyleCnt="0"/>
      <dgm:spPr/>
    </dgm:pt>
    <dgm:pt modelId="{7A179D56-E33F-439C-80CD-ED6D1692CB8E}" type="pres">
      <dgm:prSet presAssocID="{F2722AE1-88F6-4565-8BA9-D63BA4086A23}" presName="spVertical1" presStyleCnt="0"/>
      <dgm:spPr/>
    </dgm:pt>
    <dgm:pt modelId="{B4EAE160-89E3-4D60-AE57-1EBF635E259D}" type="pres">
      <dgm:prSet presAssocID="{F2722AE1-88F6-4565-8BA9-D63BA4086A23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C213417-EAE0-43E1-B0C9-C61088F01BED}" type="pres">
      <dgm:prSet presAssocID="{F2722AE1-88F6-4565-8BA9-D63BA4086A23}" presName="spVertical2" presStyleCnt="0"/>
      <dgm:spPr/>
    </dgm:pt>
    <dgm:pt modelId="{668113A9-9F47-4DE2-8CDD-F3051C7B2F29}" type="pres">
      <dgm:prSet presAssocID="{F2722AE1-88F6-4565-8BA9-D63BA4086A23}" presName="spVertical3" presStyleCnt="0"/>
      <dgm:spPr/>
    </dgm:pt>
    <dgm:pt modelId="{21CB38D2-4A95-4C24-ADA5-2EB18F2D9C8D}" type="pres">
      <dgm:prSet presAssocID="{5400D338-FDB9-479B-BD8F-DEAA2938E075}" presName="padding2" presStyleCnt="0"/>
      <dgm:spPr/>
    </dgm:pt>
    <dgm:pt modelId="{53D99FC8-A302-454F-8D22-000FCFCC29CA}" type="pres">
      <dgm:prSet presAssocID="{5400D338-FDB9-479B-BD8F-DEAA2938E075}" presName="negArrow" presStyleCnt="0"/>
      <dgm:spPr/>
    </dgm:pt>
    <dgm:pt modelId="{B7BA3286-6F68-45A6-B6E5-EED6A9E28345}" type="pres">
      <dgm:prSet presAssocID="{5400D338-FDB9-479B-BD8F-DEAA2938E075}" presName="backgroundArrow" presStyleLbl="node1" presStyleIdx="0" presStyleCnt="1"/>
      <dgm:spPr/>
    </dgm:pt>
  </dgm:ptLst>
  <dgm:cxnLst>
    <dgm:cxn modelId="{23B86E12-3060-4E8F-86E1-4726D50DA040}" type="presOf" srcId="{F2722AE1-88F6-4565-8BA9-D63BA4086A23}" destId="{B4EAE160-89E3-4D60-AE57-1EBF635E259D}" srcOrd="0" destOrd="0" presId="urn:microsoft.com/office/officeart/2005/8/layout/hProcess3"/>
    <dgm:cxn modelId="{C22E35FD-8A9C-4B61-9FDA-304EAD11CB4A}" type="presOf" srcId="{5400D338-FDB9-479B-BD8F-DEAA2938E075}" destId="{CD1052DA-829C-43A5-8450-A997200BC005}" srcOrd="0" destOrd="0" presId="urn:microsoft.com/office/officeart/2005/8/layout/hProcess3"/>
    <dgm:cxn modelId="{947027BB-2C06-4094-A487-BC282F78769C}" srcId="{5400D338-FDB9-479B-BD8F-DEAA2938E075}" destId="{F2722AE1-88F6-4565-8BA9-D63BA4086A23}" srcOrd="0" destOrd="0" parTransId="{11368A2F-4D8F-4EED-BC95-67D82F1A23C3}" sibTransId="{DB78DD9B-C77B-4AB7-B6FB-3A38C81FB2D7}"/>
    <dgm:cxn modelId="{13BF58DA-5556-4312-BF0A-738E0905DF90}" type="presParOf" srcId="{CD1052DA-829C-43A5-8450-A997200BC005}" destId="{9A28FE5F-FACF-4442-B8D0-D26D4E96A175}" srcOrd="0" destOrd="0" presId="urn:microsoft.com/office/officeart/2005/8/layout/hProcess3"/>
    <dgm:cxn modelId="{A140D5F3-C07E-4F92-8D0E-5EE1B90D5D70}" type="presParOf" srcId="{CD1052DA-829C-43A5-8450-A997200BC005}" destId="{56D4D5C9-2003-4341-A975-8388DB5FDD1A}" srcOrd="1" destOrd="0" presId="urn:microsoft.com/office/officeart/2005/8/layout/hProcess3"/>
    <dgm:cxn modelId="{AE47AFDB-5168-45D7-9D08-54E43399C95F}" type="presParOf" srcId="{56D4D5C9-2003-4341-A975-8388DB5FDD1A}" destId="{EAEBA0F8-AC4F-4FED-A240-08BF1A22C4FB}" srcOrd="0" destOrd="0" presId="urn:microsoft.com/office/officeart/2005/8/layout/hProcess3"/>
    <dgm:cxn modelId="{0B419781-D775-4AFA-9CD6-ED308EA7C677}" type="presParOf" srcId="{56D4D5C9-2003-4341-A975-8388DB5FDD1A}" destId="{19E2DA38-A0B8-42F0-AC9D-3F6063962109}" srcOrd="1" destOrd="0" presId="urn:microsoft.com/office/officeart/2005/8/layout/hProcess3"/>
    <dgm:cxn modelId="{240BB466-D7F3-46B4-83E9-50ACBECB5048}" type="presParOf" srcId="{19E2DA38-A0B8-42F0-AC9D-3F6063962109}" destId="{7A179D56-E33F-439C-80CD-ED6D1692CB8E}" srcOrd="0" destOrd="0" presId="urn:microsoft.com/office/officeart/2005/8/layout/hProcess3"/>
    <dgm:cxn modelId="{DA2B3BE2-A3DE-4A8B-A233-34E51907B11C}" type="presParOf" srcId="{19E2DA38-A0B8-42F0-AC9D-3F6063962109}" destId="{B4EAE160-89E3-4D60-AE57-1EBF635E259D}" srcOrd="1" destOrd="0" presId="urn:microsoft.com/office/officeart/2005/8/layout/hProcess3"/>
    <dgm:cxn modelId="{E1C946CD-FE4F-4A80-9DA9-76DD1D25ACE1}" type="presParOf" srcId="{19E2DA38-A0B8-42F0-AC9D-3F6063962109}" destId="{2C213417-EAE0-43E1-B0C9-C61088F01BED}" srcOrd="2" destOrd="0" presId="urn:microsoft.com/office/officeart/2005/8/layout/hProcess3"/>
    <dgm:cxn modelId="{A5414C52-9CFE-4391-9A9B-1EE6FBF8CE52}" type="presParOf" srcId="{19E2DA38-A0B8-42F0-AC9D-3F6063962109}" destId="{668113A9-9F47-4DE2-8CDD-F3051C7B2F29}" srcOrd="3" destOrd="0" presId="urn:microsoft.com/office/officeart/2005/8/layout/hProcess3"/>
    <dgm:cxn modelId="{CD8E9EE8-0EDF-4D2A-81F8-5D60A818AD94}" type="presParOf" srcId="{56D4D5C9-2003-4341-A975-8388DB5FDD1A}" destId="{21CB38D2-4A95-4C24-ADA5-2EB18F2D9C8D}" srcOrd="2" destOrd="0" presId="urn:microsoft.com/office/officeart/2005/8/layout/hProcess3"/>
    <dgm:cxn modelId="{570CD02C-528D-462F-B5B0-9722ACA77051}" type="presParOf" srcId="{56D4D5C9-2003-4341-A975-8388DB5FDD1A}" destId="{53D99FC8-A302-454F-8D22-000FCFCC29CA}" srcOrd="3" destOrd="0" presId="urn:microsoft.com/office/officeart/2005/8/layout/hProcess3"/>
    <dgm:cxn modelId="{C31DE862-5B2C-4979-987C-FE1C8D733A0F}" type="presParOf" srcId="{56D4D5C9-2003-4341-A975-8388DB5FDD1A}" destId="{B7BA3286-6F68-45A6-B6E5-EED6A9E28345}" srcOrd="4" destOrd="0" presId="urn:microsoft.com/office/officeart/2005/8/layout/hProcess3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1A7709E-56A8-4216-A98B-EE7316BC2CAE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CC41356-2318-4C27-9752-B4415E9F6100}">
      <dgm:prSet phldrT="[Texte]"/>
      <dgm:spPr>
        <a:solidFill>
          <a:schemeClr val="bg1">
            <a:alpha val="88000"/>
          </a:schemeClr>
        </a:solidFill>
        <a:scene3d>
          <a:camera prst="orthographicFront"/>
          <a:lightRig rig="flat" dir="t"/>
        </a:scene3d>
        <a:sp3d extrusionH="12700" prstMaterial="metal"/>
      </dgm:spPr>
      <dgm:t>
        <a:bodyPr/>
        <a:lstStyle/>
        <a:p>
          <a:r>
            <a:rPr lang="fr-FR" dirty="0" smtClean="0">
              <a:solidFill>
                <a:schemeClr val="bg1">
                  <a:lumMod val="65000"/>
                </a:schemeClr>
              </a:solidFill>
            </a:rPr>
            <a:t>Introduction générale</a:t>
          </a:r>
        </a:p>
      </dgm:t>
    </dgm:pt>
    <dgm:pt modelId="{7EFAD201-045A-458C-8D66-65AD3B1797BE}" type="parTrans" cxnId="{30FC1013-CF43-4960-A07B-C95C5CE3E62B}">
      <dgm:prSet/>
      <dgm:spPr/>
      <dgm:t>
        <a:bodyPr/>
        <a:lstStyle/>
        <a:p>
          <a:endParaRPr lang="fr-FR"/>
        </a:p>
      </dgm:t>
    </dgm:pt>
    <dgm:pt modelId="{40D3F7C0-328D-494A-AA41-DC22B66CDFEB}" type="sibTrans" cxnId="{30FC1013-CF43-4960-A07B-C95C5CE3E62B}">
      <dgm:prSet/>
      <dgm:spPr/>
      <dgm:t>
        <a:bodyPr/>
        <a:lstStyle/>
        <a:p>
          <a:endParaRPr lang="fr-FR"/>
        </a:p>
      </dgm:t>
    </dgm:pt>
    <dgm:pt modelId="{0DDE1CAA-D97E-43AD-9E73-072575B2D4C1}">
      <dgm:prSet phldrT="[Texte]"/>
      <dgm:spPr/>
      <dgm:t>
        <a:bodyPr/>
        <a:lstStyle/>
        <a:p>
          <a:r>
            <a:rPr lang="fr-FR" dirty="0" smtClean="0"/>
            <a:t>2</a:t>
          </a:r>
          <a:endParaRPr lang="fr-FR" dirty="0"/>
        </a:p>
      </dgm:t>
    </dgm:pt>
    <dgm:pt modelId="{8D8C0932-6F14-4838-B626-E454FB051029}" type="parTrans" cxnId="{C33EE5B6-DC4A-4D17-8DF3-4349360293F9}">
      <dgm:prSet/>
      <dgm:spPr/>
      <dgm:t>
        <a:bodyPr/>
        <a:lstStyle/>
        <a:p>
          <a:endParaRPr lang="fr-FR"/>
        </a:p>
      </dgm:t>
    </dgm:pt>
    <dgm:pt modelId="{619FD567-C6F4-46A7-A88F-1A208528A724}" type="sibTrans" cxnId="{C33EE5B6-DC4A-4D17-8DF3-4349360293F9}">
      <dgm:prSet/>
      <dgm:spPr/>
      <dgm:t>
        <a:bodyPr/>
        <a:lstStyle/>
        <a:p>
          <a:endParaRPr lang="fr-FR"/>
        </a:p>
      </dgm:t>
    </dgm:pt>
    <dgm:pt modelId="{9BD10A5D-EA29-4E2D-9A9B-98DAA71D5B08}">
      <dgm:prSet phldrT="[Texte]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fr-FR" dirty="0" smtClean="0">
              <a:solidFill>
                <a:schemeClr val="bg1">
                  <a:lumMod val="65000"/>
                </a:schemeClr>
              </a:solidFill>
            </a:rPr>
            <a:t>Présentation générale de la revue maghrébine de documentation et d’information</a:t>
          </a:r>
        </a:p>
      </dgm:t>
    </dgm:pt>
    <dgm:pt modelId="{92F77482-CE10-464B-96A3-F0A30FCC2377}" type="parTrans" cxnId="{A95AA3FF-6A0D-4CA0-822B-E3DEAC3E64A4}">
      <dgm:prSet/>
      <dgm:spPr/>
      <dgm:t>
        <a:bodyPr/>
        <a:lstStyle/>
        <a:p>
          <a:endParaRPr lang="fr-FR"/>
        </a:p>
      </dgm:t>
    </dgm:pt>
    <dgm:pt modelId="{1CB85527-0417-421C-9545-F2692C019961}" type="sibTrans" cxnId="{A95AA3FF-6A0D-4CA0-822B-E3DEAC3E64A4}">
      <dgm:prSet/>
      <dgm:spPr/>
      <dgm:t>
        <a:bodyPr/>
        <a:lstStyle/>
        <a:p>
          <a:endParaRPr lang="fr-FR"/>
        </a:p>
      </dgm:t>
    </dgm:pt>
    <dgm:pt modelId="{A28CA303-B796-4ACE-9A7E-EAAFA2AC15C2}">
      <dgm:prSet phldrT="[Texte]"/>
      <dgm:spPr/>
      <dgm:t>
        <a:bodyPr/>
        <a:lstStyle/>
        <a:p>
          <a:r>
            <a:rPr lang="fr-FR" dirty="0" smtClean="0"/>
            <a:t>3</a:t>
          </a:r>
          <a:endParaRPr lang="fr-FR" dirty="0"/>
        </a:p>
      </dgm:t>
    </dgm:pt>
    <dgm:pt modelId="{F4DFB3A0-735A-47A7-90A1-A676FC716E00}" type="parTrans" cxnId="{8E3A640F-63F5-41D8-8065-295FC8EF61A6}">
      <dgm:prSet/>
      <dgm:spPr/>
      <dgm:t>
        <a:bodyPr/>
        <a:lstStyle/>
        <a:p>
          <a:endParaRPr lang="fr-FR"/>
        </a:p>
      </dgm:t>
    </dgm:pt>
    <dgm:pt modelId="{0CEF8EEE-5487-4CD1-BDDF-16C9BB69A6CD}" type="sibTrans" cxnId="{8E3A640F-63F5-41D8-8065-295FC8EF61A6}">
      <dgm:prSet/>
      <dgm:spPr/>
      <dgm:t>
        <a:bodyPr/>
        <a:lstStyle/>
        <a:p>
          <a:endParaRPr lang="fr-FR"/>
        </a:p>
      </dgm:t>
    </dgm:pt>
    <dgm:pt modelId="{4A023025-8699-41FE-A7C3-8FA4E421D327}">
      <dgm:prSet phldrT="[Texte]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Présentation d’OJS</a:t>
          </a:r>
          <a:endParaRPr lang="fr-FR" dirty="0">
            <a:solidFill>
              <a:schemeClr val="tx1"/>
            </a:solidFill>
          </a:endParaRPr>
        </a:p>
      </dgm:t>
    </dgm:pt>
    <dgm:pt modelId="{D0850E92-E0CF-4312-B9EC-61696C941C38}" type="parTrans" cxnId="{AB300AD0-942E-4F1B-839E-B720FD490FAC}">
      <dgm:prSet/>
      <dgm:spPr/>
      <dgm:t>
        <a:bodyPr/>
        <a:lstStyle/>
        <a:p>
          <a:endParaRPr lang="fr-FR"/>
        </a:p>
      </dgm:t>
    </dgm:pt>
    <dgm:pt modelId="{7714078F-485C-4A40-9A70-EE7E2EC3EA56}" type="sibTrans" cxnId="{AB300AD0-942E-4F1B-839E-B720FD490FAC}">
      <dgm:prSet/>
      <dgm:spPr/>
      <dgm:t>
        <a:bodyPr/>
        <a:lstStyle/>
        <a:p>
          <a:endParaRPr lang="fr-FR"/>
        </a:p>
      </dgm:t>
    </dgm:pt>
    <dgm:pt modelId="{DC8687F7-D56E-4B94-BCD4-4513A1490893}">
      <dgm:prSet phldrT="[Texte]"/>
      <dgm:spPr/>
      <dgm:t>
        <a:bodyPr/>
        <a:lstStyle/>
        <a:p>
          <a:r>
            <a:rPr lang="fr-FR" dirty="0" smtClean="0"/>
            <a:t>4</a:t>
          </a:r>
          <a:endParaRPr lang="fr-FR" dirty="0"/>
        </a:p>
      </dgm:t>
    </dgm:pt>
    <dgm:pt modelId="{104181BA-3C5A-4E45-879C-71EF95EB99A9}" type="parTrans" cxnId="{6AF275B9-78F4-4F04-9865-6FDF47D2777B}">
      <dgm:prSet/>
      <dgm:spPr/>
      <dgm:t>
        <a:bodyPr/>
        <a:lstStyle/>
        <a:p>
          <a:endParaRPr lang="fr-FR"/>
        </a:p>
      </dgm:t>
    </dgm:pt>
    <dgm:pt modelId="{3F1554FC-EA84-49C2-AE88-FE75D40F3A44}" type="sibTrans" cxnId="{6AF275B9-78F4-4F04-9865-6FDF47D2777B}">
      <dgm:prSet/>
      <dgm:spPr/>
      <dgm:t>
        <a:bodyPr/>
        <a:lstStyle/>
        <a:p>
          <a:endParaRPr lang="fr-FR"/>
        </a:p>
      </dgm:t>
    </dgm:pt>
    <dgm:pt modelId="{13F956A7-8608-4DE9-8170-5A508165B32E}">
      <dgm:prSet/>
      <dgm:spPr/>
      <dgm:t>
        <a:bodyPr/>
        <a:lstStyle/>
        <a:p>
          <a:r>
            <a:rPr lang="fr-FR" dirty="0" smtClean="0">
              <a:solidFill>
                <a:schemeClr val="bg1">
                  <a:lumMod val="65000"/>
                </a:schemeClr>
              </a:solidFill>
            </a:rPr>
            <a:t>Avancement du projet </a:t>
          </a:r>
          <a:endParaRPr lang="fr-FR" dirty="0">
            <a:solidFill>
              <a:schemeClr val="bg1">
                <a:lumMod val="65000"/>
              </a:schemeClr>
            </a:solidFill>
          </a:endParaRPr>
        </a:p>
      </dgm:t>
    </dgm:pt>
    <dgm:pt modelId="{AE9F9CCF-F18B-4637-9DAA-B73D4EE9FDBA}" type="parTrans" cxnId="{D91DD2F7-59E9-45A4-8DA3-3EEB239475DD}">
      <dgm:prSet/>
      <dgm:spPr/>
      <dgm:t>
        <a:bodyPr/>
        <a:lstStyle/>
        <a:p>
          <a:endParaRPr lang="fr-FR"/>
        </a:p>
      </dgm:t>
    </dgm:pt>
    <dgm:pt modelId="{35A1B5D2-A693-4837-BACA-CD3CEF83B0FF}" type="sibTrans" cxnId="{D91DD2F7-59E9-45A4-8DA3-3EEB239475DD}">
      <dgm:prSet/>
      <dgm:spPr/>
      <dgm:t>
        <a:bodyPr/>
        <a:lstStyle/>
        <a:p>
          <a:endParaRPr lang="fr-FR"/>
        </a:p>
      </dgm:t>
    </dgm:pt>
    <dgm:pt modelId="{65A6B072-A5D0-4EAE-BF16-1C0FF5D419B0}">
      <dgm:prSet/>
      <dgm:spPr/>
      <dgm:t>
        <a:bodyPr/>
        <a:lstStyle/>
        <a:p>
          <a:r>
            <a:rPr lang="fr-FR" dirty="0" smtClean="0"/>
            <a:t>5</a:t>
          </a:r>
          <a:endParaRPr lang="fr-FR" dirty="0"/>
        </a:p>
      </dgm:t>
    </dgm:pt>
    <dgm:pt modelId="{012ECE5E-76C9-48C6-9463-F4C0C4F91AFA}" type="parTrans" cxnId="{F32579D0-1014-4136-B90D-D47F244A45D6}">
      <dgm:prSet/>
      <dgm:spPr/>
      <dgm:t>
        <a:bodyPr/>
        <a:lstStyle/>
        <a:p>
          <a:endParaRPr lang="fr-FR"/>
        </a:p>
      </dgm:t>
    </dgm:pt>
    <dgm:pt modelId="{7B95AA89-6A37-4106-8E5E-3E51AB4BC125}" type="sibTrans" cxnId="{F32579D0-1014-4136-B90D-D47F244A45D6}">
      <dgm:prSet/>
      <dgm:spPr/>
      <dgm:t>
        <a:bodyPr/>
        <a:lstStyle/>
        <a:p>
          <a:endParaRPr lang="fr-FR"/>
        </a:p>
      </dgm:t>
    </dgm:pt>
    <dgm:pt modelId="{DB6941B0-5A91-4171-B30E-19AFA99EC52A}">
      <dgm:prSet/>
      <dgm:spPr/>
      <dgm:t>
        <a:bodyPr/>
        <a:lstStyle/>
        <a:p>
          <a:r>
            <a:rPr lang="fr-FR" dirty="0" smtClean="0">
              <a:solidFill>
                <a:schemeClr val="bg1">
                  <a:lumMod val="65000"/>
                </a:schemeClr>
              </a:solidFill>
            </a:rPr>
            <a:t>Perspectives et conclusion</a:t>
          </a:r>
          <a:endParaRPr lang="fr-FR" dirty="0">
            <a:solidFill>
              <a:schemeClr val="bg1">
                <a:lumMod val="65000"/>
              </a:schemeClr>
            </a:solidFill>
          </a:endParaRPr>
        </a:p>
      </dgm:t>
    </dgm:pt>
    <dgm:pt modelId="{A342D3FD-57B0-4485-A37D-B262B9E5EE2C}" type="parTrans" cxnId="{4EC2183A-B262-40B9-93FF-B41D6D1AB16E}">
      <dgm:prSet/>
      <dgm:spPr/>
      <dgm:t>
        <a:bodyPr/>
        <a:lstStyle/>
        <a:p>
          <a:endParaRPr lang="fr-FR"/>
        </a:p>
      </dgm:t>
    </dgm:pt>
    <dgm:pt modelId="{767DC3B9-2620-411A-B3EA-4C2E70B55E6E}" type="sibTrans" cxnId="{4EC2183A-B262-40B9-93FF-B41D6D1AB16E}">
      <dgm:prSet/>
      <dgm:spPr/>
      <dgm:t>
        <a:bodyPr/>
        <a:lstStyle/>
        <a:p>
          <a:endParaRPr lang="fr-FR"/>
        </a:p>
      </dgm:t>
    </dgm:pt>
    <dgm:pt modelId="{8CD47AC3-DF6D-487A-94F8-46A1773C3F20}">
      <dgm:prSet phldrT="[Texte]"/>
      <dgm:spPr/>
      <dgm:t>
        <a:bodyPr/>
        <a:lstStyle/>
        <a:p>
          <a:pPr algn="ctr"/>
          <a:r>
            <a:rPr lang="fr-FR" dirty="0" smtClean="0"/>
            <a:t>     1	</a:t>
          </a:r>
          <a:endParaRPr lang="fr-FR" dirty="0"/>
        </a:p>
      </dgm:t>
    </dgm:pt>
    <dgm:pt modelId="{4951B9A3-E2C9-45FF-AD30-699C36D36085}" type="sibTrans" cxnId="{2ACAA717-1A71-4CFC-BE43-058B174E2923}">
      <dgm:prSet/>
      <dgm:spPr/>
      <dgm:t>
        <a:bodyPr/>
        <a:lstStyle/>
        <a:p>
          <a:endParaRPr lang="fr-FR"/>
        </a:p>
      </dgm:t>
    </dgm:pt>
    <dgm:pt modelId="{9481BA5B-BB45-4780-ADA3-5BAB1A28AE7B}" type="parTrans" cxnId="{2ACAA717-1A71-4CFC-BE43-058B174E2923}">
      <dgm:prSet/>
      <dgm:spPr/>
      <dgm:t>
        <a:bodyPr/>
        <a:lstStyle/>
        <a:p>
          <a:endParaRPr lang="fr-FR"/>
        </a:p>
      </dgm:t>
    </dgm:pt>
    <dgm:pt modelId="{A7EB7AF2-3A03-430B-8A50-397BD695A0DD}" type="pres">
      <dgm:prSet presAssocID="{31A7709E-56A8-4216-A98B-EE7316BC2CA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2E3DFFD-2BDB-46A2-8809-F6F74DB1225D}" type="pres">
      <dgm:prSet presAssocID="{8CD47AC3-DF6D-487A-94F8-46A1773C3F20}" presName="composite" presStyleCnt="0"/>
      <dgm:spPr/>
    </dgm:pt>
    <dgm:pt modelId="{00AE6682-E386-4848-85A4-5C03623FACA4}" type="pres">
      <dgm:prSet presAssocID="{8CD47AC3-DF6D-487A-94F8-46A1773C3F20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4BA20EA-CE29-48ED-8163-EA122345C220}" type="pres">
      <dgm:prSet presAssocID="{8CD47AC3-DF6D-487A-94F8-46A1773C3F20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B62C5DA-D976-40C5-B5C2-C9E9222B7973}" type="pres">
      <dgm:prSet presAssocID="{4951B9A3-E2C9-45FF-AD30-699C36D36085}" presName="sp" presStyleCnt="0"/>
      <dgm:spPr/>
    </dgm:pt>
    <dgm:pt modelId="{0AB73CEE-D9D2-4E87-813E-E8973AE46588}" type="pres">
      <dgm:prSet presAssocID="{0DDE1CAA-D97E-43AD-9E73-072575B2D4C1}" presName="composite" presStyleCnt="0"/>
      <dgm:spPr/>
    </dgm:pt>
    <dgm:pt modelId="{8D40D8F1-1772-4309-9A24-99EC5F2E809E}" type="pres">
      <dgm:prSet presAssocID="{0DDE1CAA-D97E-43AD-9E73-072575B2D4C1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E69986D-5B77-4A73-8220-1142C5FA50A8}" type="pres">
      <dgm:prSet presAssocID="{0DDE1CAA-D97E-43AD-9E73-072575B2D4C1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12638C-7AFE-447F-BA2A-CA8E5D773151}" type="pres">
      <dgm:prSet presAssocID="{619FD567-C6F4-46A7-A88F-1A208528A724}" presName="sp" presStyleCnt="0"/>
      <dgm:spPr/>
    </dgm:pt>
    <dgm:pt modelId="{45A34A34-77BE-4734-96D9-EEA202D0E332}" type="pres">
      <dgm:prSet presAssocID="{A28CA303-B796-4ACE-9A7E-EAAFA2AC15C2}" presName="composite" presStyleCnt="0"/>
      <dgm:spPr/>
    </dgm:pt>
    <dgm:pt modelId="{8D1DC132-C4C6-46FA-B54F-69FD4E087D20}" type="pres">
      <dgm:prSet presAssocID="{A28CA303-B796-4ACE-9A7E-EAAFA2AC15C2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AE18F3A-A873-4A60-955E-B161593ED44A}" type="pres">
      <dgm:prSet presAssocID="{A28CA303-B796-4ACE-9A7E-EAAFA2AC15C2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A1C311B-CF05-4020-AAB0-AEEAFF9C63D2}" type="pres">
      <dgm:prSet presAssocID="{0CEF8EEE-5487-4CD1-BDDF-16C9BB69A6CD}" presName="sp" presStyleCnt="0"/>
      <dgm:spPr/>
    </dgm:pt>
    <dgm:pt modelId="{2246921B-FA77-46DF-9B07-BBFEEE4A8DA8}" type="pres">
      <dgm:prSet presAssocID="{DC8687F7-D56E-4B94-BCD4-4513A1490893}" presName="composite" presStyleCnt="0"/>
      <dgm:spPr/>
    </dgm:pt>
    <dgm:pt modelId="{5C1FD171-0D2B-4184-9ED8-C1E4BC1DDED4}" type="pres">
      <dgm:prSet presAssocID="{DC8687F7-D56E-4B94-BCD4-4513A1490893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0C01AD5-CEB8-4243-9F85-3DD5098478D0}" type="pres">
      <dgm:prSet presAssocID="{DC8687F7-D56E-4B94-BCD4-4513A1490893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363924-F8FA-4D0A-94AF-5E6B0882E826}" type="pres">
      <dgm:prSet presAssocID="{3F1554FC-EA84-49C2-AE88-FE75D40F3A44}" presName="sp" presStyleCnt="0"/>
      <dgm:spPr/>
    </dgm:pt>
    <dgm:pt modelId="{0E548953-5113-4E51-8D1B-054A83F3F3B1}" type="pres">
      <dgm:prSet presAssocID="{65A6B072-A5D0-4EAE-BF16-1C0FF5D419B0}" presName="composite" presStyleCnt="0"/>
      <dgm:spPr/>
    </dgm:pt>
    <dgm:pt modelId="{93429950-9DB5-4EC6-A6F8-97A1FF34B366}" type="pres">
      <dgm:prSet presAssocID="{65A6B072-A5D0-4EAE-BF16-1C0FF5D419B0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7B905BD-4586-4A9F-91C6-D2E1736FC00D}" type="pres">
      <dgm:prSet presAssocID="{65A6B072-A5D0-4EAE-BF16-1C0FF5D419B0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48DFA69-4567-4A90-B2B8-1ADF1D8B0011}" type="presOf" srcId="{4A023025-8699-41FE-A7C3-8FA4E421D327}" destId="{EAE18F3A-A873-4A60-955E-B161593ED44A}" srcOrd="0" destOrd="0" presId="urn:microsoft.com/office/officeart/2005/8/layout/chevron2"/>
    <dgm:cxn modelId="{AB300AD0-942E-4F1B-839E-B720FD490FAC}" srcId="{A28CA303-B796-4ACE-9A7E-EAAFA2AC15C2}" destId="{4A023025-8699-41FE-A7C3-8FA4E421D327}" srcOrd="0" destOrd="0" parTransId="{D0850E92-E0CF-4312-B9EC-61696C941C38}" sibTransId="{7714078F-485C-4A40-9A70-EE7E2EC3EA56}"/>
    <dgm:cxn modelId="{2ACAA717-1A71-4CFC-BE43-058B174E2923}" srcId="{31A7709E-56A8-4216-A98B-EE7316BC2CAE}" destId="{8CD47AC3-DF6D-487A-94F8-46A1773C3F20}" srcOrd="0" destOrd="0" parTransId="{9481BA5B-BB45-4780-ADA3-5BAB1A28AE7B}" sibTransId="{4951B9A3-E2C9-45FF-AD30-699C36D36085}"/>
    <dgm:cxn modelId="{B1CDEF7B-EBA7-45C0-B17D-BDBDBDCAD54C}" type="presOf" srcId="{DB6941B0-5A91-4171-B30E-19AFA99EC52A}" destId="{07B905BD-4586-4A9F-91C6-D2E1736FC00D}" srcOrd="0" destOrd="0" presId="urn:microsoft.com/office/officeart/2005/8/layout/chevron2"/>
    <dgm:cxn modelId="{D198B5A4-10AE-40D8-9C44-DE60876CC22D}" type="presOf" srcId="{A28CA303-B796-4ACE-9A7E-EAAFA2AC15C2}" destId="{8D1DC132-C4C6-46FA-B54F-69FD4E087D20}" srcOrd="0" destOrd="0" presId="urn:microsoft.com/office/officeart/2005/8/layout/chevron2"/>
    <dgm:cxn modelId="{A95AA3FF-6A0D-4CA0-822B-E3DEAC3E64A4}" srcId="{0DDE1CAA-D97E-43AD-9E73-072575B2D4C1}" destId="{9BD10A5D-EA29-4E2D-9A9B-98DAA71D5B08}" srcOrd="0" destOrd="0" parTransId="{92F77482-CE10-464B-96A3-F0A30FCC2377}" sibTransId="{1CB85527-0417-421C-9545-F2692C019961}"/>
    <dgm:cxn modelId="{1B4C181E-0098-4DE0-ABED-B382662A31E9}" type="presOf" srcId="{31A7709E-56A8-4216-A98B-EE7316BC2CAE}" destId="{A7EB7AF2-3A03-430B-8A50-397BD695A0DD}" srcOrd="0" destOrd="0" presId="urn:microsoft.com/office/officeart/2005/8/layout/chevron2"/>
    <dgm:cxn modelId="{2E6867C5-FA5E-48A1-9863-24F973AC4778}" type="presOf" srcId="{8CD47AC3-DF6D-487A-94F8-46A1773C3F20}" destId="{00AE6682-E386-4848-85A4-5C03623FACA4}" srcOrd="0" destOrd="0" presId="urn:microsoft.com/office/officeart/2005/8/layout/chevron2"/>
    <dgm:cxn modelId="{D2C77198-7925-400C-A5A8-A6668F74706A}" type="presOf" srcId="{0DDE1CAA-D97E-43AD-9E73-072575B2D4C1}" destId="{8D40D8F1-1772-4309-9A24-99EC5F2E809E}" srcOrd="0" destOrd="0" presId="urn:microsoft.com/office/officeart/2005/8/layout/chevron2"/>
    <dgm:cxn modelId="{C33EE5B6-DC4A-4D17-8DF3-4349360293F9}" srcId="{31A7709E-56A8-4216-A98B-EE7316BC2CAE}" destId="{0DDE1CAA-D97E-43AD-9E73-072575B2D4C1}" srcOrd="1" destOrd="0" parTransId="{8D8C0932-6F14-4838-B626-E454FB051029}" sibTransId="{619FD567-C6F4-46A7-A88F-1A208528A724}"/>
    <dgm:cxn modelId="{8E3A640F-63F5-41D8-8065-295FC8EF61A6}" srcId="{31A7709E-56A8-4216-A98B-EE7316BC2CAE}" destId="{A28CA303-B796-4ACE-9A7E-EAAFA2AC15C2}" srcOrd="2" destOrd="0" parTransId="{F4DFB3A0-735A-47A7-90A1-A676FC716E00}" sibTransId="{0CEF8EEE-5487-4CD1-BDDF-16C9BB69A6CD}"/>
    <dgm:cxn modelId="{39251649-C1E4-4062-AC6A-E54F47AB39AC}" type="presOf" srcId="{13F956A7-8608-4DE9-8170-5A508165B32E}" destId="{40C01AD5-CEB8-4243-9F85-3DD5098478D0}" srcOrd="0" destOrd="0" presId="urn:microsoft.com/office/officeart/2005/8/layout/chevron2"/>
    <dgm:cxn modelId="{73A3BAEF-9839-48A7-99A3-1A34A31F39C6}" type="presOf" srcId="{7CC41356-2318-4C27-9752-B4415E9F6100}" destId="{04BA20EA-CE29-48ED-8163-EA122345C220}" srcOrd="0" destOrd="0" presId="urn:microsoft.com/office/officeart/2005/8/layout/chevron2"/>
    <dgm:cxn modelId="{D91DD2F7-59E9-45A4-8DA3-3EEB239475DD}" srcId="{DC8687F7-D56E-4B94-BCD4-4513A1490893}" destId="{13F956A7-8608-4DE9-8170-5A508165B32E}" srcOrd="0" destOrd="0" parTransId="{AE9F9CCF-F18B-4637-9DAA-B73D4EE9FDBA}" sibTransId="{35A1B5D2-A693-4837-BACA-CD3CEF83B0FF}"/>
    <dgm:cxn modelId="{F32579D0-1014-4136-B90D-D47F244A45D6}" srcId="{31A7709E-56A8-4216-A98B-EE7316BC2CAE}" destId="{65A6B072-A5D0-4EAE-BF16-1C0FF5D419B0}" srcOrd="4" destOrd="0" parTransId="{012ECE5E-76C9-48C6-9463-F4C0C4F91AFA}" sibTransId="{7B95AA89-6A37-4106-8E5E-3E51AB4BC125}"/>
    <dgm:cxn modelId="{6AF275B9-78F4-4F04-9865-6FDF47D2777B}" srcId="{31A7709E-56A8-4216-A98B-EE7316BC2CAE}" destId="{DC8687F7-D56E-4B94-BCD4-4513A1490893}" srcOrd="3" destOrd="0" parTransId="{104181BA-3C5A-4E45-879C-71EF95EB99A9}" sibTransId="{3F1554FC-EA84-49C2-AE88-FE75D40F3A44}"/>
    <dgm:cxn modelId="{ABA4E957-7CB2-42D7-9211-0688FC0B2D29}" type="presOf" srcId="{DC8687F7-D56E-4B94-BCD4-4513A1490893}" destId="{5C1FD171-0D2B-4184-9ED8-C1E4BC1DDED4}" srcOrd="0" destOrd="0" presId="urn:microsoft.com/office/officeart/2005/8/layout/chevron2"/>
    <dgm:cxn modelId="{30FC1013-CF43-4960-A07B-C95C5CE3E62B}" srcId="{8CD47AC3-DF6D-487A-94F8-46A1773C3F20}" destId="{7CC41356-2318-4C27-9752-B4415E9F6100}" srcOrd="0" destOrd="0" parTransId="{7EFAD201-045A-458C-8D66-65AD3B1797BE}" sibTransId="{40D3F7C0-328D-494A-AA41-DC22B66CDFEB}"/>
    <dgm:cxn modelId="{E40D56FB-8510-4B3D-B085-457212360C93}" type="presOf" srcId="{65A6B072-A5D0-4EAE-BF16-1C0FF5D419B0}" destId="{93429950-9DB5-4EC6-A6F8-97A1FF34B366}" srcOrd="0" destOrd="0" presId="urn:microsoft.com/office/officeart/2005/8/layout/chevron2"/>
    <dgm:cxn modelId="{4EC2183A-B262-40B9-93FF-B41D6D1AB16E}" srcId="{65A6B072-A5D0-4EAE-BF16-1C0FF5D419B0}" destId="{DB6941B0-5A91-4171-B30E-19AFA99EC52A}" srcOrd="0" destOrd="0" parTransId="{A342D3FD-57B0-4485-A37D-B262B9E5EE2C}" sibTransId="{767DC3B9-2620-411A-B3EA-4C2E70B55E6E}"/>
    <dgm:cxn modelId="{39EAEC37-E20C-4ED4-A5F0-C812C5A32441}" type="presOf" srcId="{9BD10A5D-EA29-4E2D-9A9B-98DAA71D5B08}" destId="{1E69986D-5B77-4A73-8220-1142C5FA50A8}" srcOrd="0" destOrd="0" presId="urn:microsoft.com/office/officeart/2005/8/layout/chevron2"/>
    <dgm:cxn modelId="{5223983B-E12F-4CD4-9166-BFFB494350A9}" type="presParOf" srcId="{A7EB7AF2-3A03-430B-8A50-397BD695A0DD}" destId="{12E3DFFD-2BDB-46A2-8809-F6F74DB1225D}" srcOrd="0" destOrd="0" presId="urn:microsoft.com/office/officeart/2005/8/layout/chevron2"/>
    <dgm:cxn modelId="{5715D338-789B-45C5-BEA9-D2FBC041654C}" type="presParOf" srcId="{12E3DFFD-2BDB-46A2-8809-F6F74DB1225D}" destId="{00AE6682-E386-4848-85A4-5C03623FACA4}" srcOrd="0" destOrd="0" presId="urn:microsoft.com/office/officeart/2005/8/layout/chevron2"/>
    <dgm:cxn modelId="{6BBE4985-DE29-45CF-BA52-1E7278D0067E}" type="presParOf" srcId="{12E3DFFD-2BDB-46A2-8809-F6F74DB1225D}" destId="{04BA20EA-CE29-48ED-8163-EA122345C220}" srcOrd="1" destOrd="0" presId="urn:microsoft.com/office/officeart/2005/8/layout/chevron2"/>
    <dgm:cxn modelId="{D25950CF-9388-44E5-8630-ECC831BE8346}" type="presParOf" srcId="{A7EB7AF2-3A03-430B-8A50-397BD695A0DD}" destId="{5B62C5DA-D976-40C5-B5C2-C9E9222B7973}" srcOrd="1" destOrd="0" presId="urn:microsoft.com/office/officeart/2005/8/layout/chevron2"/>
    <dgm:cxn modelId="{ECAD453E-A156-486B-A9A5-4AA205B55BFE}" type="presParOf" srcId="{A7EB7AF2-3A03-430B-8A50-397BD695A0DD}" destId="{0AB73CEE-D9D2-4E87-813E-E8973AE46588}" srcOrd="2" destOrd="0" presId="urn:microsoft.com/office/officeart/2005/8/layout/chevron2"/>
    <dgm:cxn modelId="{B4F78FFD-BC7C-4099-A36A-4554D932A1E5}" type="presParOf" srcId="{0AB73CEE-D9D2-4E87-813E-E8973AE46588}" destId="{8D40D8F1-1772-4309-9A24-99EC5F2E809E}" srcOrd="0" destOrd="0" presId="urn:microsoft.com/office/officeart/2005/8/layout/chevron2"/>
    <dgm:cxn modelId="{0C19D55B-8621-4526-B7A8-70CF6757C22C}" type="presParOf" srcId="{0AB73CEE-D9D2-4E87-813E-E8973AE46588}" destId="{1E69986D-5B77-4A73-8220-1142C5FA50A8}" srcOrd="1" destOrd="0" presId="urn:microsoft.com/office/officeart/2005/8/layout/chevron2"/>
    <dgm:cxn modelId="{83811FD7-F8FD-42E3-9E8A-BA2F1AF70C59}" type="presParOf" srcId="{A7EB7AF2-3A03-430B-8A50-397BD695A0DD}" destId="{AA12638C-7AFE-447F-BA2A-CA8E5D773151}" srcOrd="3" destOrd="0" presId="urn:microsoft.com/office/officeart/2005/8/layout/chevron2"/>
    <dgm:cxn modelId="{45329707-38DF-4CFF-9E85-5BC25B15EBEA}" type="presParOf" srcId="{A7EB7AF2-3A03-430B-8A50-397BD695A0DD}" destId="{45A34A34-77BE-4734-96D9-EEA202D0E332}" srcOrd="4" destOrd="0" presId="urn:microsoft.com/office/officeart/2005/8/layout/chevron2"/>
    <dgm:cxn modelId="{9D12E625-CF3E-4D24-ABDF-76BB4F245CF3}" type="presParOf" srcId="{45A34A34-77BE-4734-96D9-EEA202D0E332}" destId="{8D1DC132-C4C6-46FA-B54F-69FD4E087D20}" srcOrd="0" destOrd="0" presId="urn:microsoft.com/office/officeart/2005/8/layout/chevron2"/>
    <dgm:cxn modelId="{CB16D04E-4DD1-4D30-B3DE-7D911ABF2041}" type="presParOf" srcId="{45A34A34-77BE-4734-96D9-EEA202D0E332}" destId="{EAE18F3A-A873-4A60-955E-B161593ED44A}" srcOrd="1" destOrd="0" presId="urn:microsoft.com/office/officeart/2005/8/layout/chevron2"/>
    <dgm:cxn modelId="{7F3DA448-61CF-44B9-860F-FA8900753C19}" type="presParOf" srcId="{A7EB7AF2-3A03-430B-8A50-397BD695A0DD}" destId="{EA1C311B-CF05-4020-AAB0-AEEAFF9C63D2}" srcOrd="5" destOrd="0" presId="urn:microsoft.com/office/officeart/2005/8/layout/chevron2"/>
    <dgm:cxn modelId="{DC77CFD9-0DD8-44F8-AD8A-4C5B9F4E0C17}" type="presParOf" srcId="{A7EB7AF2-3A03-430B-8A50-397BD695A0DD}" destId="{2246921B-FA77-46DF-9B07-BBFEEE4A8DA8}" srcOrd="6" destOrd="0" presId="urn:microsoft.com/office/officeart/2005/8/layout/chevron2"/>
    <dgm:cxn modelId="{71BEF353-2E1F-4E36-8E27-F2D029A5BF7C}" type="presParOf" srcId="{2246921B-FA77-46DF-9B07-BBFEEE4A8DA8}" destId="{5C1FD171-0D2B-4184-9ED8-C1E4BC1DDED4}" srcOrd="0" destOrd="0" presId="urn:microsoft.com/office/officeart/2005/8/layout/chevron2"/>
    <dgm:cxn modelId="{72A07E70-C8B1-4EB3-BEBA-E2D3186B98CB}" type="presParOf" srcId="{2246921B-FA77-46DF-9B07-BBFEEE4A8DA8}" destId="{40C01AD5-CEB8-4243-9F85-3DD5098478D0}" srcOrd="1" destOrd="0" presId="urn:microsoft.com/office/officeart/2005/8/layout/chevron2"/>
    <dgm:cxn modelId="{8C13AEDD-AB89-49AE-BC70-603EE34A0B64}" type="presParOf" srcId="{A7EB7AF2-3A03-430B-8A50-397BD695A0DD}" destId="{09363924-F8FA-4D0A-94AF-5E6B0882E826}" srcOrd="7" destOrd="0" presId="urn:microsoft.com/office/officeart/2005/8/layout/chevron2"/>
    <dgm:cxn modelId="{C663E3D2-7195-4772-9493-181B14FE5E69}" type="presParOf" srcId="{A7EB7AF2-3A03-430B-8A50-397BD695A0DD}" destId="{0E548953-5113-4E51-8D1B-054A83F3F3B1}" srcOrd="8" destOrd="0" presId="urn:microsoft.com/office/officeart/2005/8/layout/chevron2"/>
    <dgm:cxn modelId="{5A04C484-EC6E-4050-A11A-660345E47FBC}" type="presParOf" srcId="{0E548953-5113-4E51-8D1B-054A83F3F3B1}" destId="{93429950-9DB5-4EC6-A6F8-97A1FF34B366}" srcOrd="0" destOrd="0" presId="urn:microsoft.com/office/officeart/2005/8/layout/chevron2"/>
    <dgm:cxn modelId="{6DEF1394-9D30-4081-9E55-5B5424BB0371}" type="presParOf" srcId="{0E548953-5113-4E51-8D1B-054A83F3F3B1}" destId="{07B905BD-4586-4A9F-91C6-D2E1736FC00D}" srcOrd="1" destOrd="0" presId="urn:microsoft.com/office/officeart/2005/8/layout/chevron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762F0AB-0A70-417B-8517-3E73CDFB2469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2973E0A8-CCA5-4350-93F8-A21C5D8B169F}">
      <dgm:prSet/>
      <dgm:spPr/>
      <dgm:t>
        <a:bodyPr/>
        <a:lstStyle/>
        <a:p>
          <a:pPr rtl="0"/>
          <a:r>
            <a:rPr lang="fr-FR" b="1" dirty="0" smtClean="0"/>
            <a:t>Le processus éditorial </a:t>
          </a:r>
          <a:r>
            <a:rPr lang="fr-FR" dirty="0" smtClean="0"/>
            <a:t>de plusieurs journaux (soumission des articles, relecture...) jusqu'à la version prête à être mise en ligne</a:t>
          </a:r>
          <a:endParaRPr lang="fr-FR" dirty="0"/>
        </a:p>
      </dgm:t>
    </dgm:pt>
    <dgm:pt modelId="{B5AF5B3B-9A60-4409-AAC9-C2D2DCE17A8E}" type="parTrans" cxnId="{77C058FE-6A1A-42D9-ABF9-38A758138A58}">
      <dgm:prSet/>
      <dgm:spPr/>
      <dgm:t>
        <a:bodyPr/>
        <a:lstStyle/>
        <a:p>
          <a:endParaRPr lang="fr-FR"/>
        </a:p>
      </dgm:t>
    </dgm:pt>
    <dgm:pt modelId="{8539306F-7BCF-471A-835A-70D9DEBE273F}" type="sibTrans" cxnId="{77C058FE-6A1A-42D9-ABF9-38A758138A58}">
      <dgm:prSet/>
      <dgm:spPr/>
      <dgm:t>
        <a:bodyPr/>
        <a:lstStyle/>
        <a:p>
          <a:endParaRPr lang="fr-FR"/>
        </a:p>
      </dgm:t>
    </dgm:pt>
    <dgm:pt modelId="{3E688195-2022-4F01-81DD-0EAE8C159ECC}">
      <dgm:prSet/>
      <dgm:spPr/>
      <dgm:t>
        <a:bodyPr/>
        <a:lstStyle/>
        <a:p>
          <a:pPr rtl="0"/>
          <a:r>
            <a:rPr lang="fr-FR" dirty="0" smtClean="0"/>
            <a:t>Le directeur de la revue configure les sections, le processus éditorial...</a:t>
          </a:r>
          <a:endParaRPr lang="fr-FR" dirty="0"/>
        </a:p>
      </dgm:t>
    </dgm:pt>
    <dgm:pt modelId="{ED67A0FA-D73C-466E-B065-C47439442A66}" type="parTrans" cxnId="{2A97008B-2201-4C24-B8F4-78DD0F9A6763}">
      <dgm:prSet/>
      <dgm:spPr/>
      <dgm:t>
        <a:bodyPr/>
        <a:lstStyle/>
        <a:p>
          <a:endParaRPr lang="fr-FR"/>
        </a:p>
      </dgm:t>
    </dgm:pt>
    <dgm:pt modelId="{DA5FF560-F599-46D5-BFAB-DEC6595ABF94}" type="sibTrans" cxnId="{2A97008B-2201-4C24-B8F4-78DD0F9A6763}">
      <dgm:prSet/>
      <dgm:spPr/>
      <dgm:t>
        <a:bodyPr/>
        <a:lstStyle/>
        <a:p>
          <a:endParaRPr lang="fr-FR"/>
        </a:p>
      </dgm:t>
    </dgm:pt>
    <dgm:pt modelId="{3F629FA4-AEC1-416C-A06E-11E7A6DA8058}">
      <dgm:prSet/>
      <dgm:spPr/>
      <dgm:t>
        <a:bodyPr/>
        <a:lstStyle/>
        <a:p>
          <a:pPr rtl="0"/>
          <a:r>
            <a:rPr lang="fr-FR" dirty="0" smtClean="0"/>
            <a:t>La soumission des articles et l'administration se fait en ligne</a:t>
          </a:r>
          <a:endParaRPr lang="fr-FR" dirty="0"/>
        </a:p>
      </dgm:t>
    </dgm:pt>
    <dgm:pt modelId="{64CB1BFB-A3ED-4654-9510-90C859A6A0C7}" type="parTrans" cxnId="{EBEE1B9A-B41F-48E9-A1DF-F6CF200AA6F2}">
      <dgm:prSet/>
      <dgm:spPr/>
      <dgm:t>
        <a:bodyPr/>
        <a:lstStyle/>
        <a:p>
          <a:endParaRPr lang="fr-FR"/>
        </a:p>
      </dgm:t>
    </dgm:pt>
    <dgm:pt modelId="{AC323B4C-5FFB-409A-9BF3-3823D38804C2}" type="sibTrans" cxnId="{EBEE1B9A-B41F-48E9-A1DF-F6CF200AA6F2}">
      <dgm:prSet/>
      <dgm:spPr/>
      <dgm:t>
        <a:bodyPr/>
        <a:lstStyle/>
        <a:p>
          <a:endParaRPr lang="fr-FR"/>
        </a:p>
      </dgm:t>
    </dgm:pt>
    <dgm:pt modelId="{0073F0F1-7230-423B-9D7A-879925ECDD34}">
      <dgm:prSet/>
      <dgm:spPr/>
      <dgm:t>
        <a:bodyPr/>
        <a:lstStyle/>
        <a:p>
          <a:pPr rtl="0"/>
          <a:r>
            <a:rPr lang="fr-FR" dirty="0" smtClean="0"/>
            <a:t>Les personnes intervenantes sont prévenues par messagerie électronique</a:t>
          </a:r>
          <a:endParaRPr lang="fr-FR" dirty="0"/>
        </a:p>
      </dgm:t>
    </dgm:pt>
    <dgm:pt modelId="{C4F3A723-529C-4872-B10F-00F94039F2B9}" type="parTrans" cxnId="{B8E7EAC1-DEE5-4161-A0C8-A4727659B28F}">
      <dgm:prSet/>
      <dgm:spPr/>
      <dgm:t>
        <a:bodyPr/>
        <a:lstStyle/>
        <a:p>
          <a:endParaRPr lang="fr-FR"/>
        </a:p>
      </dgm:t>
    </dgm:pt>
    <dgm:pt modelId="{BCB0BA27-E36D-4A2E-A79F-B8D8C99F9444}" type="sibTrans" cxnId="{B8E7EAC1-DEE5-4161-A0C8-A4727659B28F}">
      <dgm:prSet/>
      <dgm:spPr/>
      <dgm:t>
        <a:bodyPr/>
        <a:lstStyle/>
        <a:p>
          <a:endParaRPr lang="fr-FR"/>
        </a:p>
      </dgm:t>
    </dgm:pt>
    <dgm:pt modelId="{3E67D70F-92B5-4389-8AC6-5EC64E2EEBE0}">
      <dgm:prSet/>
      <dgm:spPr/>
      <dgm:t>
        <a:bodyPr/>
        <a:lstStyle/>
        <a:p>
          <a:pPr rtl="0"/>
          <a:r>
            <a:rPr lang="fr-FR" dirty="0" smtClean="0"/>
            <a:t>La présentation des articles en ligne (fonction d'un CMS)</a:t>
          </a:r>
          <a:endParaRPr lang="fr-FR" dirty="0"/>
        </a:p>
      </dgm:t>
    </dgm:pt>
    <dgm:pt modelId="{23DE0E36-DE4E-40EB-A1B8-14CC388F374F}" type="parTrans" cxnId="{A5FDD4D9-2F1F-4684-AE19-9D4BACB5EF5E}">
      <dgm:prSet/>
      <dgm:spPr/>
      <dgm:t>
        <a:bodyPr/>
        <a:lstStyle/>
        <a:p>
          <a:endParaRPr lang="fr-FR"/>
        </a:p>
      </dgm:t>
    </dgm:pt>
    <dgm:pt modelId="{7C9B98B9-D279-4102-90AE-B0221FD6AF26}" type="sibTrans" cxnId="{A5FDD4D9-2F1F-4684-AE19-9D4BACB5EF5E}">
      <dgm:prSet/>
      <dgm:spPr/>
      <dgm:t>
        <a:bodyPr/>
        <a:lstStyle/>
        <a:p>
          <a:endParaRPr lang="fr-FR"/>
        </a:p>
      </dgm:t>
    </dgm:pt>
    <dgm:pt modelId="{D3713BD8-FEE0-4BE7-92C8-DE81517F5A80}">
      <dgm:prSet/>
      <dgm:spPr/>
      <dgm:t>
        <a:bodyPr/>
        <a:lstStyle/>
        <a:p>
          <a:pPr rtl="0"/>
          <a:r>
            <a:rPr lang="fr-FR" dirty="0" smtClean="0"/>
            <a:t>Outils de lecture des articles de divers formats</a:t>
          </a:r>
          <a:endParaRPr lang="fr-FR" dirty="0"/>
        </a:p>
      </dgm:t>
    </dgm:pt>
    <dgm:pt modelId="{F685B903-E263-464B-9271-12A29156FED3}" type="parTrans" cxnId="{F4A64171-F2E1-471A-B8A8-7A74596C5F16}">
      <dgm:prSet/>
      <dgm:spPr/>
      <dgm:t>
        <a:bodyPr/>
        <a:lstStyle/>
        <a:p>
          <a:endParaRPr lang="fr-FR"/>
        </a:p>
      </dgm:t>
    </dgm:pt>
    <dgm:pt modelId="{13BB770F-E90A-45A8-AC6B-B02260954979}" type="sibTrans" cxnId="{F4A64171-F2E1-471A-B8A8-7A74596C5F16}">
      <dgm:prSet/>
      <dgm:spPr/>
      <dgm:t>
        <a:bodyPr/>
        <a:lstStyle/>
        <a:p>
          <a:endParaRPr lang="fr-FR"/>
        </a:p>
      </dgm:t>
    </dgm:pt>
    <dgm:pt modelId="{46B85E9C-6F3D-424D-8ADB-A4E0D80A048C}">
      <dgm:prSet/>
      <dgm:spPr/>
      <dgm:t>
        <a:bodyPr/>
        <a:lstStyle/>
        <a:p>
          <a:pPr rtl="0"/>
          <a:r>
            <a:rPr lang="fr-FR" dirty="0" smtClean="0"/>
            <a:t>Indexation du contenu</a:t>
          </a:r>
          <a:endParaRPr lang="fr-FR" dirty="0"/>
        </a:p>
      </dgm:t>
    </dgm:pt>
    <dgm:pt modelId="{BFA1C732-F8F4-4D03-BB9E-E1BBA2A6B00E}" type="parTrans" cxnId="{A537BA8B-EDE0-499A-8E23-1DCBDC5A614F}">
      <dgm:prSet/>
      <dgm:spPr/>
      <dgm:t>
        <a:bodyPr/>
        <a:lstStyle/>
        <a:p>
          <a:endParaRPr lang="fr-FR"/>
        </a:p>
      </dgm:t>
    </dgm:pt>
    <dgm:pt modelId="{C90A6334-CF19-4314-AC9A-DCC4CFCD7912}" type="sibTrans" cxnId="{A537BA8B-EDE0-499A-8E23-1DCBDC5A614F}">
      <dgm:prSet/>
      <dgm:spPr/>
      <dgm:t>
        <a:bodyPr/>
        <a:lstStyle/>
        <a:p>
          <a:endParaRPr lang="fr-FR"/>
        </a:p>
      </dgm:t>
    </dgm:pt>
    <dgm:pt modelId="{361A8125-40FB-4B69-9EF3-0E5FECAA0658}">
      <dgm:prSet/>
      <dgm:spPr/>
      <dgm:t>
        <a:bodyPr/>
        <a:lstStyle/>
        <a:p>
          <a:pPr rtl="0"/>
          <a:r>
            <a:rPr lang="fr-FR" dirty="0" smtClean="0"/>
            <a:t>Ajout de commentaires possible par les lecteurs</a:t>
          </a:r>
          <a:endParaRPr lang="fr-FR" dirty="0"/>
        </a:p>
      </dgm:t>
    </dgm:pt>
    <dgm:pt modelId="{69254466-9923-4DB2-B670-AD37665A3151}" type="parTrans" cxnId="{5B3E5430-F1E1-458C-9406-D12BB611C2A6}">
      <dgm:prSet/>
      <dgm:spPr/>
      <dgm:t>
        <a:bodyPr/>
        <a:lstStyle/>
        <a:p>
          <a:endParaRPr lang="fr-FR"/>
        </a:p>
      </dgm:t>
    </dgm:pt>
    <dgm:pt modelId="{A1A40DC8-2A8B-45F3-BA0F-9FE0D38EE767}" type="sibTrans" cxnId="{5B3E5430-F1E1-458C-9406-D12BB611C2A6}">
      <dgm:prSet/>
      <dgm:spPr/>
      <dgm:t>
        <a:bodyPr/>
        <a:lstStyle/>
        <a:p>
          <a:endParaRPr lang="fr-FR"/>
        </a:p>
      </dgm:t>
    </dgm:pt>
    <dgm:pt modelId="{1066CDAC-DABA-42B6-B74E-CC000B7B25CE}">
      <dgm:prSet/>
      <dgm:spPr/>
      <dgm:t>
        <a:bodyPr/>
        <a:lstStyle/>
        <a:p>
          <a:pPr rtl="0"/>
          <a:r>
            <a:rPr lang="fr-FR" dirty="0" smtClean="0"/>
            <a:t>Contrôle d'accès aux revues</a:t>
          </a:r>
          <a:endParaRPr lang="fr-FR" dirty="0"/>
        </a:p>
      </dgm:t>
    </dgm:pt>
    <dgm:pt modelId="{37791384-AA5E-4A00-9ADA-86BC3139C2D4}" type="parTrans" cxnId="{7CE633D6-085E-41B7-83D9-EB795BF9F6AE}">
      <dgm:prSet/>
      <dgm:spPr/>
      <dgm:t>
        <a:bodyPr/>
        <a:lstStyle/>
        <a:p>
          <a:endParaRPr lang="fr-FR"/>
        </a:p>
      </dgm:t>
    </dgm:pt>
    <dgm:pt modelId="{EC2502B9-DCA3-40CF-A291-E10184D6CF31}" type="sibTrans" cxnId="{7CE633D6-085E-41B7-83D9-EB795BF9F6AE}">
      <dgm:prSet/>
      <dgm:spPr/>
      <dgm:t>
        <a:bodyPr/>
        <a:lstStyle/>
        <a:p>
          <a:endParaRPr lang="fr-FR"/>
        </a:p>
      </dgm:t>
    </dgm:pt>
    <dgm:pt modelId="{7C0516A2-4FC5-4262-A9E3-9B3438B8E5AF}" type="pres">
      <dgm:prSet presAssocID="{5762F0AB-0A70-417B-8517-3E73CDFB246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F9969EA-76F8-44A2-B33C-BAAFBC26D5F2}" type="pres">
      <dgm:prSet presAssocID="{2973E0A8-CCA5-4350-93F8-A21C5D8B169F}" presName="composite" presStyleCnt="0"/>
      <dgm:spPr/>
    </dgm:pt>
    <dgm:pt modelId="{562A4C31-D9F4-4C0C-A7F2-C756AEB5D91A}" type="pres">
      <dgm:prSet presAssocID="{2973E0A8-CCA5-4350-93F8-A21C5D8B169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93C849B-84DC-4BA3-B02A-CD346B5D5650}" type="pres">
      <dgm:prSet presAssocID="{2973E0A8-CCA5-4350-93F8-A21C5D8B169F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7C7D1E5-15CD-43FF-B8A0-574ADCFE6D4A}" type="pres">
      <dgm:prSet presAssocID="{8539306F-7BCF-471A-835A-70D9DEBE273F}" presName="space" presStyleCnt="0"/>
      <dgm:spPr/>
    </dgm:pt>
    <dgm:pt modelId="{7AC3FDA5-5C57-4987-88D2-6697B3535C34}" type="pres">
      <dgm:prSet presAssocID="{3E67D70F-92B5-4389-8AC6-5EC64E2EEBE0}" presName="composite" presStyleCnt="0"/>
      <dgm:spPr/>
    </dgm:pt>
    <dgm:pt modelId="{C235C3F6-78B9-422B-9B26-A500F3E324EF}" type="pres">
      <dgm:prSet presAssocID="{3E67D70F-92B5-4389-8AC6-5EC64E2EEBE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23D46B3-2070-410A-98D2-D3DDF4FD9B13}" type="pres">
      <dgm:prSet presAssocID="{3E67D70F-92B5-4389-8AC6-5EC64E2EEBE0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8E7EAC1-DEE5-4161-A0C8-A4727659B28F}" srcId="{2973E0A8-CCA5-4350-93F8-A21C5D8B169F}" destId="{0073F0F1-7230-423B-9D7A-879925ECDD34}" srcOrd="2" destOrd="0" parTransId="{C4F3A723-529C-4872-B10F-00F94039F2B9}" sibTransId="{BCB0BA27-E36D-4A2E-A79F-B8D8C99F9444}"/>
    <dgm:cxn modelId="{3793C765-FDC9-4A85-A2CD-DD0AFFD5B00B}" type="presOf" srcId="{3F629FA4-AEC1-416C-A06E-11E7A6DA8058}" destId="{293C849B-84DC-4BA3-B02A-CD346B5D5650}" srcOrd="0" destOrd="1" presId="urn:microsoft.com/office/officeart/2005/8/layout/hList1"/>
    <dgm:cxn modelId="{4B54D0FC-AF03-43CE-89D7-EB9E11AA8894}" type="presOf" srcId="{1066CDAC-DABA-42B6-B74E-CC000B7B25CE}" destId="{823D46B3-2070-410A-98D2-D3DDF4FD9B13}" srcOrd="0" destOrd="3" presId="urn:microsoft.com/office/officeart/2005/8/layout/hList1"/>
    <dgm:cxn modelId="{7CE633D6-085E-41B7-83D9-EB795BF9F6AE}" srcId="{3E67D70F-92B5-4389-8AC6-5EC64E2EEBE0}" destId="{1066CDAC-DABA-42B6-B74E-CC000B7B25CE}" srcOrd="3" destOrd="0" parTransId="{37791384-AA5E-4A00-9ADA-86BC3139C2D4}" sibTransId="{EC2502B9-DCA3-40CF-A291-E10184D6CF31}"/>
    <dgm:cxn modelId="{5874E73A-109E-43B6-A9EC-B003A0990A91}" type="presOf" srcId="{3E67D70F-92B5-4389-8AC6-5EC64E2EEBE0}" destId="{C235C3F6-78B9-422B-9B26-A500F3E324EF}" srcOrd="0" destOrd="0" presId="urn:microsoft.com/office/officeart/2005/8/layout/hList1"/>
    <dgm:cxn modelId="{2A97008B-2201-4C24-B8F4-78DD0F9A6763}" srcId="{2973E0A8-CCA5-4350-93F8-A21C5D8B169F}" destId="{3E688195-2022-4F01-81DD-0EAE8C159ECC}" srcOrd="0" destOrd="0" parTransId="{ED67A0FA-D73C-466E-B065-C47439442A66}" sibTransId="{DA5FF560-F599-46D5-BFAB-DEC6595ABF94}"/>
    <dgm:cxn modelId="{4B463061-B448-46DE-944D-EADA81B9D33D}" type="presOf" srcId="{0073F0F1-7230-423B-9D7A-879925ECDD34}" destId="{293C849B-84DC-4BA3-B02A-CD346B5D5650}" srcOrd="0" destOrd="2" presId="urn:microsoft.com/office/officeart/2005/8/layout/hList1"/>
    <dgm:cxn modelId="{A537BA8B-EDE0-499A-8E23-1DCBDC5A614F}" srcId="{3E67D70F-92B5-4389-8AC6-5EC64E2EEBE0}" destId="{46B85E9C-6F3D-424D-8ADB-A4E0D80A048C}" srcOrd="1" destOrd="0" parTransId="{BFA1C732-F8F4-4D03-BB9E-E1BBA2A6B00E}" sibTransId="{C90A6334-CF19-4314-AC9A-DCC4CFCD7912}"/>
    <dgm:cxn modelId="{5B3E5430-F1E1-458C-9406-D12BB611C2A6}" srcId="{3E67D70F-92B5-4389-8AC6-5EC64E2EEBE0}" destId="{361A8125-40FB-4B69-9EF3-0E5FECAA0658}" srcOrd="2" destOrd="0" parTransId="{69254466-9923-4DB2-B670-AD37665A3151}" sibTransId="{A1A40DC8-2A8B-45F3-BA0F-9FE0D38EE767}"/>
    <dgm:cxn modelId="{77C058FE-6A1A-42D9-ABF9-38A758138A58}" srcId="{5762F0AB-0A70-417B-8517-3E73CDFB2469}" destId="{2973E0A8-CCA5-4350-93F8-A21C5D8B169F}" srcOrd="0" destOrd="0" parTransId="{B5AF5B3B-9A60-4409-AAC9-C2D2DCE17A8E}" sibTransId="{8539306F-7BCF-471A-835A-70D9DEBE273F}"/>
    <dgm:cxn modelId="{A947DEFD-0B43-46CD-87E2-E6EF3A60C071}" type="presOf" srcId="{2973E0A8-CCA5-4350-93F8-A21C5D8B169F}" destId="{562A4C31-D9F4-4C0C-A7F2-C756AEB5D91A}" srcOrd="0" destOrd="0" presId="urn:microsoft.com/office/officeart/2005/8/layout/hList1"/>
    <dgm:cxn modelId="{A5FDD4D9-2F1F-4684-AE19-9D4BACB5EF5E}" srcId="{5762F0AB-0A70-417B-8517-3E73CDFB2469}" destId="{3E67D70F-92B5-4389-8AC6-5EC64E2EEBE0}" srcOrd="1" destOrd="0" parTransId="{23DE0E36-DE4E-40EB-A1B8-14CC388F374F}" sibTransId="{7C9B98B9-D279-4102-90AE-B0221FD6AF26}"/>
    <dgm:cxn modelId="{EBEE1B9A-B41F-48E9-A1DF-F6CF200AA6F2}" srcId="{2973E0A8-CCA5-4350-93F8-A21C5D8B169F}" destId="{3F629FA4-AEC1-416C-A06E-11E7A6DA8058}" srcOrd="1" destOrd="0" parTransId="{64CB1BFB-A3ED-4654-9510-90C859A6A0C7}" sibTransId="{AC323B4C-5FFB-409A-9BF3-3823D38804C2}"/>
    <dgm:cxn modelId="{D5371ECC-8A3B-4F15-8082-1EAD6D07A6B3}" type="presOf" srcId="{361A8125-40FB-4B69-9EF3-0E5FECAA0658}" destId="{823D46B3-2070-410A-98D2-D3DDF4FD9B13}" srcOrd="0" destOrd="2" presId="urn:microsoft.com/office/officeart/2005/8/layout/hList1"/>
    <dgm:cxn modelId="{969E11E3-1CB6-4BC6-9D6C-15226191C4A9}" type="presOf" srcId="{3E688195-2022-4F01-81DD-0EAE8C159ECC}" destId="{293C849B-84DC-4BA3-B02A-CD346B5D5650}" srcOrd="0" destOrd="0" presId="urn:microsoft.com/office/officeart/2005/8/layout/hList1"/>
    <dgm:cxn modelId="{97303146-8765-427F-B01F-784ED73A01D6}" type="presOf" srcId="{5762F0AB-0A70-417B-8517-3E73CDFB2469}" destId="{7C0516A2-4FC5-4262-A9E3-9B3438B8E5AF}" srcOrd="0" destOrd="0" presId="urn:microsoft.com/office/officeart/2005/8/layout/hList1"/>
    <dgm:cxn modelId="{F4A64171-F2E1-471A-B8A8-7A74596C5F16}" srcId="{3E67D70F-92B5-4389-8AC6-5EC64E2EEBE0}" destId="{D3713BD8-FEE0-4BE7-92C8-DE81517F5A80}" srcOrd="0" destOrd="0" parTransId="{F685B903-E263-464B-9271-12A29156FED3}" sibTransId="{13BB770F-E90A-45A8-AC6B-B02260954979}"/>
    <dgm:cxn modelId="{89CB0BBE-D2EA-4236-90A7-81D90F9A61AE}" type="presOf" srcId="{D3713BD8-FEE0-4BE7-92C8-DE81517F5A80}" destId="{823D46B3-2070-410A-98D2-D3DDF4FD9B13}" srcOrd="0" destOrd="0" presId="urn:microsoft.com/office/officeart/2005/8/layout/hList1"/>
    <dgm:cxn modelId="{5C0484A7-D9F9-4800-B50D-AAFEA4E6743E}" type="presOf" srcId="{46B85E9C-6F3D-424D-8ADB-A4E0D80A048C}" destId="{823D46B3-2070-410A-98D2-D3DDF4FD9B13}" srcOrd="0" destOrd="1" presId="urn:microsoft.com/office/officeart/2005/8/layout/hList1"/>
    <dgm:cxn modelId="{588044AD-761A-4D3B-B9D5-15580ECEB631}" type="presParOf" srcId="{7C0516A2-4FC5-4262-A9E3-9B3438B8E5AF}" destId="{CF9969EA-76F8-44A2-B33C-BAAFBC26D5F2}" srcOrd="0" destOrd="0" presId="urn:microsoft.com/office/officeart/2005/8/layout/hList1"/>
    <dgm:cxn modelId="{5C1D5CCE-E789-4302-BFF3-06DBDC63E8A8}" type="presParOf" srcId="{CF9969EA-76F8-44A2-B33C-BAAFBC26D5F2}" destId="{562A4C31-D9F4-4C0C-A7F2-C756AEB5D91A}" srcOrd="0" destOrd="0" presId="urn:microsoft.com/office/officeart/2005/8/layout/hList1"/>
    <dgm:cxn modelId="{65BC5970-D5CD-41AC-B1B5-DD2997E26672}" type="presParOf" srcId="{CF9969EA-76F8-44A2-B33C-BAAFBC26D5F2}" destId="{293C849B-84DC-4BA3-B02A-CD346B5D5650}" srcOrd="1" destOrd="0" presId="urn:microsoft.com/office/officeart/2005/8/layout/hList1"/>
    <dgm:cxn modelId="{E08F2345-0D35-4772-8842-F9F4875DA0C1}" type="presParOf" srcId="{7C0516A2-4FC5-4262-A9E3-9B3438B8E5AF}" destId="{C7C7D1E5-15CD-43FF-B8A0-574ADCFE6D4A}" srcOrd="1" destOrd="0" presId="urn:microsoft.com/office/officeart/2005/8/layout/hList1"/>
    <dgm:cxn modelId="{E978BE2B-E43B-40C0-9CD0-DDDDAB25495D}" type="presParOf" srcId="{7C0516A2-4FC5-4262-A9E3-9B3438B8E5AF}" destId="{7AC3FDA5-5C57-4987-88D2-6697B3535C34}" srcOrd="2" destOrd="0" presId="urn:microsoft.com/office/officeart/2005/8/layout/hList1"/>
    <dgm:cxn modelId="{12D77BC0-5049-4FD9-A2AF-763132118C62}" type="presParOf" srcId="{7AC3FDA5-5C57-4987-88D2-6697B3535C34}" destId="{C235C3F6-78B9-422B-9B26-A500F3E324EF}" srcOrd="0" destOrd="0" presId="urn:microsoft.com/office/officeart/2005/8/layout/hList1"/>
    <dgm:cxn modelId="{6AE27323-8EB4-4F0C-96D7-2FAC3F4AB5AB}" type="presParOf" srcId="{7AC3FDA5-5C57-4987-88D2-6697B3535C34}" destId="{823D46B3-2070-410A-98D2-D3DDF4FD9B13}" srcOrd="1" destOrd="0" presId="urn:microsoft.com/office/officeart/2005/8/layout/hList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1B9EBCE-24C9-4CE5-B243-65C3F309D38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31B5A0E-DDDD-4AFB-9A4F-8FFEA9AB39B3}">
      <dgm:prSet/>
      <dgm:spPr/>
      <dgm:t>
        <a:bodyPr/>
        <a:lstStyle/>
        <a:p>
          <a:pPr rtl="0"/>
          <a:r>
            <a:rPr lang="fr-FR" b="1" dirty="0" smtClean="0"/>
            <a:t>Journal manager </a:t>
          </a:r>
        </a:p>
        <a:p>
          <a:pPr rtl="0"/>
          <a:r>
            <a:rPr lang="fr-FR" dirty="0" smtClean="0"/>
            <a:t>(directeur de la revue) </a:t>
          </a:r>
          <a:endParaRPr lang="fr-FR" dirty="0"/>
        </a:p>
      </dgm:t>
    </dgm:pt>
    <dgm:pt modelId="{1D2719B6-BCFF-4F24-AF7B-657012A51D36}" type="parTrans" cxnId="{C23074B4-CA32-4D66-890A-2C08C6217C0D}">
      <dgm:prSet/>
      <dgm:spPr/>
      <dgm:t>
        <a:bodyPr/>
        <a:lstStyle/>
        <a:p>
          <a:endParaRPr lang="fr-FR"/>
        </a:p>
      </dgm:t>
    </dgm:pt>
    <dgm:pt modelId="{F8AAEF26-D99A-4FE6-BE52-7D1FB3914FEF}" type="sibTrans" cxnId="{C23074B4-CA32-4D66-890A-2C08C6217C0D}">
      <dgm:prSet/>
      <dgm:spPr/>
      <dgm:t>
        <a:bodyPr/>
        <a:lstStyle/>
        <a:p>
          <a:endParaRPr lang="fr-FR"/>
        </a:p>
      </dgm:t>
    </dgm:pt>
    <dgm:pt modelId="{3CF5C61F-6062-44CE-A0D9-4E26E8C81B0D}">
      <dgm:prSet/>
      <dgm:spPr/>
      <dgm:t>
        <a:bodyPr/>
        <a:lstStyle/>
        <a:p>
          <a:pPr rtl="0"/>
          <a:r>
            <a:rPr lang="fr-FR" b="1" dirty="0" smtClean="0"/>
            <a:t>Editor </a:t>
          </a:r>
        </a:p>
        <a:p>
          <a:pPr rtl="0"/>
          <a:r>
            <a:rPr lang="fr-FR" dirty="0" smtClean="0"/>
            <a:t>(rédacteur en chef de la revue) </a:t>
          </a:r>
          <a:endParaRPr lang="fr-FR" dirty="0"/>
        </a:p>
      </dgm:t>
    </dgm:pt>
    <dgm:pt modelId="{BA446F6B-EB41-4AD7-9108-EDB0D4B733FE}" type="parTrans" cxnId="{7A272D55-CB51-449A-ADA3-EC1A122D3DDF}">
      <dgm:prSet/>
      <dgm:spPr/>
      <dgm:t>
        <a:bodyPr/>
        <a:lstStyle/>
        <a:p>
          <a:endParaRPr lang="fr-FR"/>
        </a:p>
      </dgm:t>
    </dgm:pt>
    <dgm:pt modelId="{324789CE-8FDB-4774-BF47-7374C463C84D}" type="sibTrans" cxnId="{7A272D55-CB51-449A-ADA3-EC1A122D3DDF}">
      <dgm:prSet/>
      <dgm:spPr/>
      <dgm:t>
        <a:bodyPr/>
        <a:lstStyle/>
        <a:p>
          <a:endParaRPr lang="fr-FR"/>
        </a:p>
      </dgm:t>
    </dgm:pt>
    <dgm:pt modelId="{67F0F048-2E4A-47B7-B0FF-D8215A1E866E}">
      <dgm:prSet/>
      <dgm:spPr/>
      <dgm:t>
        <a:bodyPr/>
        <a:lstStyle/>
        <a:p>
          <a:pPr rtl="0"/>
          <a:r>
            <a:rPr lang="fr-FR" b="1" dirty="0" smtClean="0"/>
            <a:t>Section editor </a:t>
          </a:r>
        </a:p>
        <a:p>
          <a:pPr rtl="0"/>
          <a:r>
            <a:rPr lang="fr-FR" dirty="0" smtClean="0"/>
            <a:t>(rédacteur en chef d'une section)</a:t>
          </a:r>
          <a:endParaRPr lang="fr-FR" dirty="0"/>
        </a:p>
      </dgm:t>
    </dgm:pt>
    <dgm:pt modelId="{DD8F95AC-4890-4C7B-92F2-3EFD3E4FE093}" type="parTrans" cxnId="{ABEA380D-EEC9-4C40-8DD4-D96675398EB0}">
      <dgm:prSet/>
      <dgm:spPr/>
      <dgm:t>
        <a:bodyPr/>
        <a:lstStyle/>
        <a:p>
          <a:endParaRPr lang="fr-FR"/>
        </a:p>
      </dgm:t>
    </dgm:pt>
    <dgm:pt modelId="{2E35F738-8355-45C4-9484-AC750D78D17F}" type="sibTrans" cxnId="{ABEA380D-EEC9-4C40-8DD4-D96675398EB0}">
      <dgm:prSet/>
      <dgm:spPr/>
      <dgm:t>
        <a:bodyPr/>
        <a:lstStyle/>
        <a:p>
          <a:endParaRPr lang="fr-FR"/>
        </a:p>
      </dgm:t>
    </dgm:pt>
    <dgm:pt modelId="{D9AB4FF2-CF3D-4323-AF24-BFBD3AFB4126}">
      <dgm:prSet/>
      <dgm:spPr/>
      <dgm:t>
        <a:bodyPr/>
        <a:lstStyle/>
        <a:p>
          <a:pPr rtl="0"/>
          <a:r>
            <a:rPr lang="fr-FR" b="1" dirty="0" err="1" smtClean="0"/>
            <a:t>Author</a:t>
          </a:r>
          <a:r>
            <a:rPr lang="fr-FR" b="1" dirty="0" smtClean="0"/>
            <a:t> </a:t>
          </a:r>
        </a:p>
        <a:p>
          <a:pPr rtl="0"/>
          <a:r>
            <a:rPr lang="fr-FR" dirty="0" smtClean="0"/>
            <a:t>(auteur)</a:t>
          </a:r>
          <a:endParaRPr lang="fr-FR" dirty="0"/>
        </a:p>
      </dgm:t>
    </dgm:pt>
    <dgm:pt modelId="{228700D1-2A99-4E56-B475-28CA217CD7F8}" type="parTrans" cxnId="{B91CC07A-08B5-472D-AF16-4334CADF616B}">
      <dgm:prSet/>
      <dgm:spPr/>
      <dgm:t>
        <a:bodyPr/>
        <a:lstStyle/>
        <a:p>
          <a:endParaRPr lang="fr-FR"/>
        </a:p>
      </dgm:t>
    </dgm:pt>
    <dgm:pt modelId="{4F1FCF41-43B4-4C52-9767-6F6B0E79E4F2}" type="sibTrans" cxnId="{B91CC07A-08B5-472D-AF16-4334CADF616B}">
      <dgm:prSet/>
      <dgm:spPr/>
      <dgm:t>
        <a:bodyPr/>
        <a:lstStyle/>
        <a:p>
          <a:endParaRPr lang="fr-FR"/>
        </a:p>
      </dgm:t>
    </dgm:pt>
    <dgm:pt modelId="{19ECF36F-ACE0-4173-AD78-B8CCAE686647}">
      <dgm:prSet/>
      <dgm:spPr/>
      <dgm:t>
        <a:bodyPr/>
        <a:lstStyle/>
        <a:p>
          <a:pPr rtl="0"/>
          <a:r>
            <a:rPr lang="fr-FR" b="1" dirty="0" err="1" smtClean="0"/>
            <a:t>Reviewer</a:t>
          </a:r>
          <a:r>
            <a:rPr lang="fr-FR" b="1" dirty="0" smtClean="0"/>
            <a:t> </a:t>
          </a:r>
        </a:p>
        <a:p>
          <a:pPr rtl="0"/>
          <a:r>
            <a:rPr lang="fr-FR" dirty="0" smtClean="0"/>
            <a:t>(rapporteur)</a:t>
          </a:r>
          <a:endParaRPr lang="fr-FR" dirty="0"/>
        </a:p>
      </dgm:t>
    </dgm:pt>
    <dgm:pt modelId="{B989D42E-8390-4BD0-8FE3-089D9BC6B8E8}" type="parTrans" cxnId="{1216C7D4-4581-4A38-8798-7BF903D8EC66}">
      <dgm:prSet/>
      <dgm:spPr/>
      <dgm:t>
        <a:bodyPr/>
        <a:lstStyle/>
        <a:p>
          <a:endParaRPr lang="fr-FR"/>
        </a:p>
      </dgm:t>
    </dgm:pt>
    <dgm:pt modelId="{4A28ED8C-4C7B-4B35-950F-041F2A844B7F}" type="sibTrans" cxnId="{1216C7D4-4581-4A38-8798-7BF903D8EC66}">
      <dgm:prSet/>
      <dgm:spPr/>
      <dgm:t>
        <a:bodyPr/>
        <a:lstStyle/>
        <a:p>
          <a:endParaRPr lang="fr-FR"/>
        </a:p>
      </dgm:t>
    </dgm:pt>
    <dgm:pt modelId="{0606996E-6A30-4600-8DCD-A347218BB8C2}">
      <dgm:prSet/>
      <dgm:spPr/>
      <dgm:t>
        <a:bodyPr/>
        <a:lstStyle/>
        <a:p>
          <a:pPr rtl="0"/>
          <a:r>
            <a:rPr lang="fr-FR" b="1" dirty="0" smtClean="0"/>
            <a:t>Copy editor </a:t>
          </a:r>
        </a:p>
        <a:p>
          <a:pPr rtl="0"/>
          <a:r>
            <a:rPr lang="fr-FR" dirty="0" smtClean="0"/>
            <a:t>(secrétaire de rédaction)</a:t>
          </a:r>
          <a:endParaRPr lang="fr-FR" dirty="0"/>
        </a:p>
      </dgm:t>
    </dgm:pt>
    <dgm:pt modelId="{4B1BA1A4-3C21-4048-B622-DCAA8131DA53}" type="parTrans" cxnId="{15CC4CDC-B41E-49EA-80A5-7CBB1FF25028}">
      <dgm:prSet/>
      <dgm:spPr/>
      <dgm:t>
        <a:bodyPr/>
        <a:lstStyle/>
        <a:p>
          <a:endParaRPr lang="fr-FR"/>
        </a:p>
      </dgm:t>
    </dgm:pt>
    <dgm:pt modelId="{43A30639-3827-439E-8E6E-2F2C8ABEF3C8}" type="sibTrans" cxnId="{15CC4CDC-B41E-49EA-80A5-7CBB1FF25028}">
      <dgm:prSet/>
      <dgm:spPr/>
      <dgm:t>
        <a:bodyPr/>
        <a:lstStyle/>
        <a:p>
          <a:endParaRPr lang="fr-FR"/>
        </a:p>
      </dgm:t>
    </dgm:pt>
    <dgm:pt modelId="{DD02E62D-152A-4D22-B56D-F9D82AB7D2E3}">
      <dgm:prSet/>
      <dgm:spPr/>
      <dgm:t>
        <a:bodyPr/>
        <a:lstStyle/>
        <a:p>
          <a:pPr rtl="0"/>
          <a:r>
            <a:rPr lang="fr-FR" b="1" dirty="0" err="1" smtClean="0"/>
            <a:t>Layout</a:t>
          </a:r>
          <a:r>
            <a:rPr lang="fr-FR" b="1" dirty="0" smtClean="0"/>
            <a:t> editor</a:t>
          </a:r>
        </a:p>
        <a:p>
          <a:pPr rtl="0"/>
          <a:r>
            <a:rPr lang="fr-FR" dirty="0" smtClean="0"/>
            <a:t> (responsable de la mise en page)</a:t>
          </a:r>
          <a:endParaRPr lang="fr-FR" dirty="0"/>
        </a:p>
      </dgm:t>
    </dgm:pt>
    <dgm:pt modelId="{F9596C76-050C-428B-ABCC-81439B04EF46}" type="parTrans" cxnId="{57BFC356-FABF-43B6-9FAF-3103A61B8924}">
      <dgm:prSet/>
      <dgm:spPr/>
      <dgm:t>
        <a:bodyPr/>
        <a:lstStyle/>
        <a:p>
          <a:endParaRPr lang="fr-FR"/>
        </a:p>
      </dgm:t>
    </dgm:pt>
    <dgm:pt modelId="{8A59DC01-F78D-4080-8D97-C33A58DEC020}" type="sibTrans" cxnId="{57BFC356-FABF-43B6-9FAF-3103A61B8924}">
      <dgm:prSet/>
      <dgm:spPr/>
      <dgm:t>
        <a:bodyPr/>
        <a:lstStyle/>
        <a:p>
          <a:endParaRPr lang="fr-FR"/>
        </a:p>
      </dgm:t>
    </dgm:pt>
    <dgm:pt modelId="{BAF21613-F3A3-42BC-8674-266739DB8D20}">
      <dgm:prSet/>
      <dgm:spPr/>
      <dgm:t>
        <a:bodyPr/>
        <a:lstStyle/>
        <a:p>
          <a:pPr rtl="0"/>
          <a:r>
            <a:rPr lang="fr-FR" b="1" dirty="0" err="1" smtClean="0"/>
            <a:t>Proofreader</a:t>
          </a:r>
          <a:r>
            <a:rPr lang="fr-FR" b="1" dirty="0" smtClean="0"/>
            <a:t> </a:t>
          </a:r>
        </a:p>
        <a:p>
          <a:pPr rtl="0"/>
          <a:r>
            <a:rPr lang="fr-FR" dirty="0" smtClean="0"/>
            <a:t>(correcteur des épreuves)</a:t>
          </a:r>
          <a:endParaRPr lang="fr-FR" dirty="0"/>
        </a:p>
      </dgm:t>
    </dgm:pt>
    <dgm:pt modelId="{F318EF3A-4C3A-443D-A49B-20398734FF72}" type="parTrans" cxnId="{7534A5AD-A2F0-43D7-8A34-C76A077FE4CC}">
      <dgm:prSet/>
      <dgm:spPr/>
      <dgm:t>
        <a:bodyPr/>
        <a:lstStyle/>
        <a:p>
          <a:endParaRPr lang="fr-FR"/>
        </a:p>
      </dgm:t>
    </dgm:pt>
    <dgm:pt modelId="{8F396CEF-F8FE-41A1-9E8A-890FDC348D32}" type="sibTrans" cxnId="{7534A5AD-A2F0-43D7-8A34-C76A077FE4CC}">
      <dgm:prSet/>
      <dgm:spPr/>
      <dgm:t>
        <a:bodyPr/>
        <a:lstStyle/>
        <a:p>
          <a:endParaRPr lang="fr-FR"/>
        </a:p>
      </dgm:t>
    </dgm:pt>
    <dgm:pt modelId="{A53C36BE-0426-4227-B083-4304CFE1538B}">
      <dgm:prSet/>
      <dgm:spPr/>
      <dgm:t>
        <a:bodyPr/>
        <a:lstStyle/>
        <a:p>
          <a:pPr rtl="0"/>
          <a:r>
            <a:rPr lang="fr-FR" b="1" dirty="0" err="1" smtClean="0"/>
            <a:t>Subscriptions</a:t>
          </a:r>
          <a:r>
            <a:rPr lang="fr-FR" b="1" dirty="0" smtClean="0"/>
            <a:t> manager</a:t>
          </a:r>
        </a:p>
        <a:p>
          <a:pPr rtl="0"/>
          <a:r>
            <a:rPr lang="fr-FR" dirty="0" smtClean="0"/>
            <a:t> (gestionnaire des abonnements) </a:t>
          </a:r>
          <a:endParaRPr lang="fr-FR" dirty="0"/>
        </a:p>
      </dgm:t>
    </dgm:pt>
    <dgm:pt modelId="{9C667BC1-FE90-4968-A2F4-E474EE720754}" type="parTrans" cxnId="{911DD7AE-BC81-4F59-BE77-D28DFF9C30A6}">
      <dgm:prSet/>
      <dgm:spPr/>
      <dgm:t>
        <a:bodyPr/>
        <a:lstStyle/>
        <a:p>
          <a:endParaRPr lang="fr-FR"/>
        </a:p>
      </dgm:t>
    </dgm:pt>
    <dgm:pt modelId="{74D83B9E-1ABE-4425-875F-2F11DAEF2215}" type="sibTrans" cxnId="{911DD7AE-BC81-4F59-BE77-D28DFF9C30A6}">
      <dgm:prSet/>
      <dgm:spPr/>
      <dgm:t>
        <a:bodyPr/>
        <a:lstStyle/>
        <a:p>
          <a:endParaRPr lang="fr-FR"/>
        </a:p>
      </dgm:t>
    </dgm:pt>
    <dgm:pt modelId="{23426485-CF85-48CE-B194-845769B2E4F0}">
      <dgm:prSet/>
      <dgm:spPr/>
      <dgm:t>
        <a:bodyPr/>
        <a:lstStyle/>
        <a:p>
          <a:pPr rtl="0"/>
          <a:r>
            <a:rPr lang="fr-FR" b="1" dirty="0" smtClean="0"/>
            <a:t>Reader </a:t>
          </a:r>
        </a:p>
        <a:p>
          <a:pPr rtl="0"/>
          <a:r>
            <a:rPr lang="fr-FR" dirty="0" smtClean="0"/>
            <a:t>(lecteur)</a:t>
          </a:r>
          <a:endParaRPr lang="fr-FR" dirty="0"/>
        </a:p>
      </dgm:t>
    </dgm:pt>
    <dgm:pt modelId="{7728ABEF-9E8F-4EB4-8B6C-7C1E19A448A5}" type="parTrans" cxnId="{73B5D6B7-168B-470E-8D61-0F9D6B874FFD}">
      <dgm:prSet/>
      <dgm:spPr/>
      <dgm:t>
        <a:bodyPr/>
        <a:lstStyle/>
        <a:p>
          <a:endParaRPr lang="fr-FR"/>
        </a:p>
      </dgm:t>
    </dgm:pt>
    <dgm:pt modelId="{8935C4CD-875A-457B-9148-EFE328BB924C}" type="sibTrans" cxnId="{73B5D6B7-168B-470E-8D61-0F9D6B874FFD}">
      <dgm:prSet/>
      <dgm:spPr/>
      <dgm:t>
        <a:bodyPr/>
        <a:lstStyle/>
        <a:p>
          <a:endParaRPr lang="fr-FR"/>
        </a:p>
      </dgm:t>
    </dgm:pt>
    <dgm:pt modelId="{03070540-487D-4A00-A2B1-BCF8EA61348D}">
      <dgm:prSet/>
      <dgm:spPr/>
      <dgm:t>
        <a:bodyPr/>
        <a:lstStyle/>
        <a:p>
          <a:pPr rtl="0"/>
          <a:r>
            <a:rPr lang="fr-FR" dirty="0" smtClean="0"/>
            <a:t>similaire à la fonction d'administrateur système pour le  journal (configuration des processus, gestion des utilisateurs...) avec tous les droits de l'editor</a:t>
          </a:r>
          <a:endParaRPr lang="fr-FR" dirty="0"/>
        </a:p>
      </dgm:t>
    </dgm:pt>
    <dgm:pt modelId="{3EB07DF3-A651-4994-A58D-E210A1F84E42}" type="parTrans" cxnId="{3306F6FE-D9D6-4D48-BF5D-88FFA6666F1A}">
      <dgm:prSet/>
      <dgm:spPr/>
      <dgm:t>
        <a:bodyPr/>
        <a:lstStyle/>
        <a:p>
          <a:endParaRPr lang="fr-FR"/>
        </a:p>
      </dgm:t>
    </dgm:pt>
    <dgm:pt modelId="{907BDDE0-52E7-4EE3-8B50-54683B11C6DD}" type="sibTrans" cxnId="{3306F6FE-D9D6-4D48-BF5D-88FFA6666F1A}">
      <dgm:prSet/>
      <dgm:spPr/>
      <dgm:t>
        <a:bodyPr/>
        <a:lstStyle/>
        <a:p>
          <a:endParaRPr lang="fr-FR"/>
        </a:p>
      </dgm:t>
    </dgm:pt>
    <dgm:pt modelId="{0AF637AB-18AF-46FB-8866-10528EC55AF6}">
      <dgm:prSet/>
      <dgm:spPr/>
      <dgm:t>
        <a:bodyPr/>
        <a:lstStyle/>
        <a:p>
          <a:pPr rtl="0"/>
          <a:r>
            <a:rPr lang="fr-FR" dirty="0" smtClean="0"/>
            <a:t> supervise tous les aspects contenu. On peut aussi inscrire la secrétaire de rédaction avec ce rôle.</a:t>
          </a:r>
          <a:endParaRPr lang="fr-FR" dirty="0"/>
        </a:p>
      </dgm:t>
    </dgm:pt>
    <dgm:pt modelId="{433BF021-5BC9-46A1-AB83-21CC82A73D2D}" type="parTrans" cxnId="{6759B34D-7C05-40D1-8AE2-6D3552751B8F}">
      <dgm:prSet/>
      <dgm:spPr/>
      <dgm:t>
        <a:bodyPr/>
        <a:lstStyle/>
        <a:p>
          <a:endParaRPr lang="fr-FR"/>
        </a:p>
      </dgm:t>
    </dgm:pt>
    <dgm:pt modelId="{3049A7B6-237C-4E84-BAA2-FE3499E28E50}" type="sibTrans" cxnId="{6759B34D-7C05-40D1-8AE2-6D3552751B8F}">
      <dgm:prSet/>
      <dgm:spPr/>
      <dgm:t>
        <a:bodyPr/>
        <a:lstStyle/>
        <a:p>
          <a:endParaRPr lang="fr-FR"/>
        </a:p>
      </dgm:t>
    </dgm:pt>
    <dgm:pt modelId="{06C9C7F5-A99A-4E67-82A3-51A668B72E66}">
      <dgm:prSet/>
      <dgm:spPr/>
      <dgm:t>
        <a:bodyPr/>
        <a:lstStyle/>
        <a:p>
          <a:pPr rtl="0"/>
          <a:r>
            <a:rPr lang="fr-FR" smtClean="0"/>
            <a:t>dem </a:t>
          </a:r>
          <a:r>
            <a:rPr lang="fr-FR" dirty="0" smtClean="0"/>
            <a:t>ci-dessus pour une partie du journal : il  semblerait que pour fonctionner avec un comité de rédaction, une méthode est d'attribuer ce rôle  aux membres du comité.</a:t>
          </a:r>
          <a:endParaRPr lang="fr-FR" dirty="0"/>
        </a:p>
      </dgm:t>
    </dgm:pt>
    <dgm:pt modelId="{EC104D4A-91FF-4D67-8D63-1744CF0D7272}" type="parTrans" cxnId="{F65C484F-7D93-4050-BC2F-A572182B8319}">
      <dgm:prSet/>
      <dgm:spPr/>
      <dgm:t>
        <a:bodyPr/>
        <a:lstStyle/>
        <a:p>
          <a:endParaRPr lang="fr-FR"/>
        </a:p>
      </dgm:t>
    </dgm:pt>
    <dgm:pt modelId="{2136684D-4DD6-46B9-8F25-D091DFBB1530}" type="sibTrans" cxnId="{F65C484F-7D93-4050-BC2F-A572182B8319}">
      <dgm:prSet/>
      <dgm:spPr/>
      <dgm:t>
        <a:bodyPr/>
        <a:lstStyle/>
        <a:p>
          <a:endParaRPr lang="fr-FR"/>
        </a:p>
      </dgm:t>
    </dgm:pt>
    <dgm:pt modelId="{CFDA9FBF-D5A8-4078-8A15-FE6FF7617AE6}">
      <dgm:prSet/>
      <dgm:spPr/>
      <dgm:t>
        <a:bodyPr/>
        <a:lstStyle/>
        <a:p>
          <a:pPr rtl="0"/>
          <a:r>
            <a:rPr lang="fr-FR" dirty="0" smtClean="0"/>
            <a:t>Auteur d’un article</a:t>
          </a:r>
          <a:endParaRPr lang="fr-FR" dirty="0"/>
        </a:p>
      </dgm:t>
    </dgm:pt>
    <dgm:pt modelId="{113D885C-E395-4431-B7EA-FA9C08D03D50}" type="parTrans" cxnId="{DC9589F8-7EE9-42DD-AB11-FAEB931800C9}">
      <dgm:prSet/>
      <dgm:spPr/>
      <dgm:t>
        <a:bodyPr/>
        <a:lstStyle/>
        <a:p>
          <a:endParaRPr lang="fr-FR"/>
        </a:p>
      </dgm:t>
    </dgm:pt>
    <dgm:pt modelId="{6D5B8242-B644-4681-A435-37D986705A35}" type="sibTrans" cxnId="{DC9589F8-7EE9-42DD-AB11-FAEB931800C9}">
      <dgm:prSet/>
      <dgm:spPr/>
      <dgm:t>
        <a:bodyPr/>
        <a:lstStyle/>
        <a:p>
          <a:endParaRPr lang="fr-FR"/>
        </a:p>
      </dgm:t>
    </dgm:pt>
    <dgm:pt modelId="{0CB26574-2E68-4357-879D-8FEA592C2214}">
      <dgm:prSet/>
      <dgm:spPr/>
      <dgm:t>
        <a:bodyPr/>
        <a:lstStyle/>
        <a:p>
          <a:pPr rtl="0"/>
          <a:r>
            <a:rPr lang="fr-FR" dirty="0" smtClean="0"/>
            <a:t>Evaluateur des articles</a:t>
          </a:r>
          <a:endParaRPr lang="fr-FR" dirty="0"/>
        </a:p>
      </dgm:t>
    </dgm:pt>
    <dgm:pt modelId="{82D2EDE0-DA1A-4B6A-9B1F-9BC60BFCB24F}" type="parTrans" cxnId="{834F89BE-AB0E-4B34-8F78-55518CEC52B3}">
      <dgm:prSet/>
      <dgm:spPr/>
      <dgm:t>
        <a:bodyPr/>
        <a:lstStyle/>
        <a:p>
          <a:endParaRPr lang="fr-FR"/>
        </a:p>
      </dgm:t>
    </dgm:pt>
    <dgm:pt modelId="{5C89BF41-0E8B-4788-814D-F17E3CFE38E4}" type="sibTrans" cxnId="{834F89BE-AB0E-4B34-8F78-55518CEC52B3}">
      <dgm:prSet/>
      <dgm:spPr/>
      <dgm:t>
        <a:bodyPr/>
        <a:lstStyle/>
        <a:p>
          <a:endParaRPr lang="fr-FR"/>
        </a:p>
      </dgm:t>
    </dgm:pt>
    <dgm:pt modelId="{5A47F6C7-B17D-4553-9CA3-13072AF38BF7}">
      <dgm:prSet/>
      <dgm:spPr/>
      <dgm:t>
        <a:bodyPr/>
        <a:lstStyle/>
        <a:p>
          <a:pPr rtl="0"/>
          <a:r>
            <a:rPr lang="fr-FR" dirty="0" smtClean="0"/>
            <a:t>correction syntaxique, compréhension...</a:t>
          </a:r>
          <a:endParaRPr lang="fr-FR" dirty="0"/>
        </a:p>
      </dgm:t>
    </dgm:pt>
    <dgm:pt modelId="{A310E61D-F12D-43C9-A4FA-D0C5B217058F}" type="parTrans" cxnId="{A532DB5A-3404-41AC-B5F0-337130AAA1AF}">
      <dgm:prSet/>
      <dgm:spPr/>
      <dgm:t>
        <a:bodyPr/>
        <a:lstStyle/>
        <a:p>
          <a:endParaRPr lang="fr-FR"/>
        </a:p>
      </dgm:t>
    </dgm:pt>
    <dgm:pt modelId="{CF7F5F96-D229-4C6B-9490-AB5682114564}" type="sibTrans" cxnId="{A532DB5A-3404-41AC-B5F0-337130AAA1AF}">
      <dgm:prSet/>
      <dgm:spPr/>
      <dgm:t>
        <a:bodyPr/>
        <a:lstStyle/>
        <a:p>
          <a:endParaRPr lang="fr-FR"/>
        </a:p>
      </dgm:t>
    </dgm:pt>
    <dgm:pt modelId="{4E493E2D-ACF6-4ADD-8671-2347112702C9}">
      <dgm:prSet/>
      <dgm:spPr/>
      <dgm:t>
        <a:bodyPr/>
        <a:lstStyle/>
        <a:p>
          <a:pPr rtl="0"/>
          <a:r>
            <a:rPr lang="fr-FR" dirty="0" smtClean="0"/>
            <a:t>Responsable de la mise en page des articles selon un modèle et de la revue</a:t>
          </a:r>
          <a:endParaRPr lang="fr-FR" dirty="0"/>
        </a:p>
      </dgm:t>
    </dgm:pt>
    <dgm:pt modelId="{B72ABEDD-6A4C-497C-8AEB-7EC1AF6F7567}" type="parTrans" cxnId="{33EA314C-9D9C-4FC4-ACEC-3C9DF573048D}">
      <dgm:prSet/>
      <dgm:spPr/>
      <dgm:t>
        <a:bodyPr/>
        <a:lstStyle/>
        <a:p>
          <a:endParaRPr lang="fr-FR"/>
        </a:p>
      </dgm:t>
    </dgm:pt>
    <dgm:pt modelId="{E06850FA-5DE3-44DF-81E9-CDBF58DF492D}" type="sibTrans" cxnId="{33EA314C-9D9C-4FC4-ACEC-3C9DF573048D}">
      <dgm:prSet/>
      <dgm:spPr/>
      <dgm:t>
        <a:bodyPr/>
        <a:lstStyle/>
        <a:p>
          <a:endParaRPr lang="fr-FR"/>
        </a:p>
      </dgm:t>
    </dgm:pt>
    <dgm:pt modelId="{1B07FD3D-6DD2-4F9D-A984-3A5D76691EDD}">
      <dgm:prSet/>
      <dgm:spPr/>
      <dgm:t>
        <a:bodyPr/>
        <a:lstStyle/>
        <a:p>
          <a:pPr rtl="0"/>
          <a:r>
            <a:rPr lang="fr-FR" dirty="0" smtClean="0"/>
            <a:t>relecteur final</a:t>
          </a:r>
          <a:endParaRPr lang="fr-FR" dirty="0"/>
        </a:p>
      </dgm:t>
    </dgm:pt>
    <dgm:pt modelId="{DA183970-4CDF-4C51-B3BB-5BC863CC2C93}" type="parTrans" cxnId="{5E5E7770-52C7-415E-947A-D2D75AE1CDBE}">
      <dgm:prSet/>
      <dgm:spPr/>
      <dgm:t>
        <a:bodyPr/>
        <a:lstStyle/>
        <a:p>
          <a:endParaRPr lang="fr-FR"/>
        </a:p>
      </dgm:t>
    </dgm:pt>
    <dgm:pt modelId="{707B3AD2-587B-419C-A7DC-23EBB7741B7D}" type="sibTrans" cxnId="{5E5E7770-52C7-415E-947A-D2D75AE1CDBE}">
      <dgm:prSet/>
      <dgm:spPr/>
      <dgm:t>
        <a:bodyPr/>
        <a:lstStyle/>
        <a:p>
          <a:endParaRPr lang="fr-FR"/>
        </a:p>
      </dgm:t>
    </dgm:pt>
    <dgm:pt modelId="{AAC251A0-94EF-46F4-A62A-B27C9F06FD85}">
      <dgm:prSet/>
      <dgm:spPr/>
      <dgm:t>
        <a:bodyPr/>
        <a:lstStyle/>
        <a:p>
          <a:pPr rtl="0"/>
          <a:r>
            <a:rPr lang="fr-FR" smtClean="0"/>
            <a:t>utile </a:t>
          </a:r>
          <a:r>
            <a:rPr lang="fr-FR" dirty="0" smtClean="0"/>
            <a:t>si le journal met en place ce mode de diffusion)</a:t>
          </a:r>
          <a:endParaRPr lang="fr-FR" dirty="0"/>
        </a:p>
      </dgm:t>
    </dgm:pt>
    <dgm:pt modelId="{AA5B5F1D-534D-4AC3-ACCE-EA0858FDDDEB}" type="parTrans" cxnId="{7FD569C1-498D-42AA-9C4C-A67CEC81AC6F}">
      <dgm:prSet/>
      <dgm:spPr/>
      <dgm:t>
        <a:bodyPr/>
        <a:lstStyle/>
        <a:p>
          <a:endParaRPr lang="fr-FR"/>
        </a:p>
      </dgm:t>
    </dgm:pt>
    <dgm:pt modelId="{3999B9E8-A4A6-4887-8500-40B41D0BE1DF}" type="sibTrans" cxnId="{7FD569C1-498D-42AA-9C4C-A67CEC81AC6F}">
      <dgm:prSet/>
      <dgm:spPr/>
      <dgm:t>
        <a:bodyPr/>
        <a:lstStyle/>
        <a:p>
          <a:endParaRPr lang="fr-FR"/>
        </a:p>
      </dgm:t>
    </dgm:pt>
    <dgm:pt modelId="{1676113C-8D89-4F0E-B20B-EC22F904DC22}">
      <dgm:prSet/>
      <dgm:spPr/>
      <dgm:t>
        <a:bodyPr/>
        <a:lstStyle/>
        <a:p>
          <a:pPr rtl="0"/>
          <a:r>
            <a:rPr lang="fr-FR" smtClean="0"/>
            <a:t>utile </a:t>
          </a:r>
          <a:r>
            <a:rPr lang="fr-FR" dirty="0" smtClean="0"/>
            <a:t>si le journal est en accès restreint)</a:t>
          </a:r>
          <a:endParaRPr lang="fr-FR" dirty="0"/>
        </a:p>
      </dgm:t>
    </dgm:pt>
    <dgm:pt modelId="{77687665-E192-4DCF-8F6A-505E3C9CE4FB}" type="parTrans" cxnId="{AF16175F-1870-45F5-95CB-CE3046C05DF7}">
      <dgm:prSet/>
      <dgm:spPr/>
      <dgm:t>
        <a:bodyPr/>
        <a:lstStyle/>
        <a:p>
          <a:endParaRPr lang="fr-FR"/>
        </a:p>
      </dgm:t>
    </dgm:pt>
    <dgm:pt modelId="{667AC063-2C9F-4E04-8227-836EF9910721}" type="sibTrans" cxnId="{AF16175F-1870-45F5-95CB-CE3046C05DF7}">
      <dgm:prSet/>
      <dgm:spPr/>
      <dgm:t>
        <a:bodyPr/>
        <a:lstStyle/>
        <a:p>
          <a:endParaRPr lang="fr-FR"/>
        </a:p>
      </dgm:t>
    </dgm:pt>
    <dgm:pt modelId="{EF461BA2-C12A-4DF9-85F5-38E42A899247}" type="pres">
      <dgm:prSet presAssocID="{D1B9EBCE-24C9-4CE5-B243-65C3F309D38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4288B81-956D-4D4A-AA0D-38B977B11DB1}" type="pres">
      <dgm:prSet presAssocID="{A31B5A0E-DDDD-4AFB-9A4F-8FFEA9AB39B3}" presName="linNode" presStyleCnt="0"/>
      <dgm:spPr/>
    </dgm:pt>
    <dgm:pt modelId="{80454B54-B1CE-4198-9602-9118DC0B5644}" type="pres">
      <dgm:prSet presAssocID="{A31B5A0E-DDDD-4AFB-9A4F-8FFEA9AB39B3}" presName="parentText" presStyleLbl="node1" presStyleIdx="0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7487A59-BE91-4538-A23E-FBE5214FACB9}" type="pres">
      <dgm:prSet presAssocID="{A31B5A0E-DDDD-4AFB-9A4F-8FFEA9AB39B3}" presName="descendantText" presStyleLbl="alignAccFollowNode1" presStyleIdx="0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0125E5C-F949-4569-878E-B5A8B16ED0B5}" type="pres">
      <dgm:prSet presAssocID="{F8AAEF26-D99A-4FE6-BE52-7D1FB3914FEF}" presName="sp" presStyleCnt="0"/>
      <dgm:spPr/>
    </dgm:pt>
    <dgm:pt modelId="{62104367-8580-4E4B-9218-5A9DCFE14F1A}" type="pres">
      <dgm:prSet presAssocID="{3CF5C61F-6062-44CE-A0D9-4E26E8C81B0D}" presName="linNode" presStyleCnt="0"/>
      <dgm:spPr/>
    </dgm:pt>
    <dgm:pt modelId="{10B5E65C-1A2F-4DCD-B3C1-E40FC45D574F}" type="pres">
      <dgm:prSet presAssocID="{3CF5C61F-6062-44CE-A0D9-4E26E8C81B0D}" presName="parentText" presStyleLbl="node1" presStyleIdx="1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9082F40-3A3A-4562-9802-E4E9D9E06AB3}" type="pres">
      <dgm:prSet presAssocID="{3CF5C61F-6062-44CE-A0D9-4E26E8C81B0D}" presName="descendantText" presStyleLbl="alignAccFollowNode1" presStyleIdx="1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2327E65-F852-4027-A6DD-EBFBEFB6C4C2}" type="pres">
      <dgm:prSet presAssocID="{324789CE-8FDB-4774-BF47-7374C463C84D}" presName="sp" presStyleCnt="0"/>
      <dgm:spPr/>
    </dgm:pt>
    <dgm:pt modelId="{4558C031-2A74-4C45-B763-7CB3FD5DA22C}" type="pres">
      <dgm:prSet presAssocID="{67F0F048-2E4A-47B7-B0FF-D8215A1E866E}" presName="linNode" presStyleCnt="0"/>
      <dgm:spPr/>
    </dgm:pt>
    <dgm:pt modelId="{B2B72012-1B7A-4B62-B6E4-AFC9A96DBEEE}" type="pres">
      <dgm:prSet presAssocID="{67F0F048-2E4A-47B7-B0FF-D8215A1E866E}" presName="parentText" presStyleLbl="node1" presStyleIdx="2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831BCE-2547-4F8E-8036-994121888B47}" type="pres">
      <dgm:prSet presAssocID="{67F0F048-2E4A-47B7-B0FF-D8215A1E866E}" presName="descendantText" presStyleLbl="alignAccFollowNode1" presStyleIdx="2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AB4334A-37F1-4D22-BF9F-9E8BAC3F7373}" type="pres">
      <dgm:prSet presAssocID="{2E35F738-8355-45C4-9484-AC750D78D17F}" presName="sp" presStyleCnt="0"/>
      <dgm:spPr/>
    </dgm:pt>
    <dgm:pt modelId="{57A17E98-0D3B-4081-B23F-AB47A2D6ABE6}" type="pres">
      <dgm:prSet presAssocID="{D9AB4FF2-CF3D-4323-AF24-BFBD3AFB4126}" presName="linNode" presStyleCnt="0"/>
      <dgm:spPr/>
    </dgm:pt>
    <dgm:pt modelId="{E088538F-29CC-4DB0-BD68-256A35BB684F}" type="pres">
      <dgm:prSet presAssocID="{D9AB4FF2-CF3D-4323-AF24-BFBD3AFB4126}" presName="parentText" presStyleLbl="node1" presStyleIdx="3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4F1AEB4-9CD1-4874-BDE2-E20D28D87976}" type="pres">
      <dgm:prSet presAssocID="{D9AB4FF2-CF3D-4323-AF24-BFBD3AFB4126}" presName="descendantText" presStyleLbl="alignAccFollowNode1" presStyleIdx="3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E9F2BEF-1FD9-450B-A255-B19F0A52CE0F}" type="pres">
      <dgm:prSet presAssocID="{4F1FCF41-43B4-4C52-9767-6F6B0E79E4F2}" presName="sp" presStyleCnt="0"/>
      <dgm:spPr/>
    </dgm:pt>
    <dgm:pt modelId="{FFCB85CD-D7CB-40C4-B34E-2EC2D3415DA8}" type="pres">
      <dgm:prSet presAssocID="{19ECF36F-ACE0-4173-AD78-B8CCAE686647}" presName="linNode" presStyleCnt="0"/>
      <dgm:spPr/>
    </dgm:pt>
    <dgm:pt modelId="{21001A04-A670-412B-A20F-C33E47DAFF38}" type="pres">
      <dgm:prSet presAssocID="{19ECF36F-ACE0-4173-AD78-B8CCAE686647}" presName="parentText" presStyleLbl="node1" presStyleIdx="4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5C32D8-9BAB-414A-AF65-16A38F45CBFC}" type="pres">
      <dgm:prSet presAssocID="{19ECF36F-ACE0-4173-AD78-B8CCAE686647}" presName="descendantText" presStyleLbl="alignAccFollowNode1" presStyleIdx="4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F5729D2-4BE5-49DD-BDE5-12C2F0BA0710}" type="pres">
      <dgm:prSet presAssocID="{4A28ED8C-4C7B-4B35-950F-041F2A844B7F}" presName="sp" presStyleCnt="0"/>
      <dgm:spPr/>
    </dgm:pt>
    <dgm:pt modelId="{7717330F-8261-4E55-B45A-736AAB1CC8D5}" type="pres">
      <dgm:prSet presAssocID="{0606996E-6A30-4600-8DCD-A347218BB8C2}" presName="linNode" presStyleCnt="0"/>
      <dgm:spPr/>
    </dgm:pt>
    <dgm:pt modelId="{E484650C-1918-4472-A24B-FDAD15CA1109}" type="pres">
      <dgm:prSet presAssocID="{0606996E-6A30-4600-8DCD-A347218BB8C2}" presName="parentText" presStyleLbl="node1" presStyleIdx="5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1043F5B-DA70-4895-9811-6CAF9C362452}" type="pres">
      <dgm:prSet presAssocID="{0606996E-6A30-4600-8DCD-A347218BB8C2}" presName="descendantText" presStyleLbl="alignAccFollowNode1" presStyleIdx="5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E91FE3-3CE5-4C88-8BCF-A611369C4174}" type="pres">
      <dgm:prSet presAssocID="{43A30639-3827-439E-8E6E-2F2C8ABEF3C8}" presName="sp" presStyleCnt="0"/>
      <dgm:spPr/>
    </dgm:pt>
    <dgm:pt modelId="{9C76AF36-513F-4812-9058-A0252FCED682}" type="pres">
      <dgm:prSet presAssocID="{DD02E62D-152A-4D22-B56D-F9D82AB7D2E3}" presName="linNode" presStyleCnt="0"/>
      <dgm:spPr/>
    </dgm:pt>
    <dgm:pt modelId="{B2C5E851-360B-46E2-A4EA-256E5ACB9996}" type="pres">
      <dgm:prSet presAssocID="{DD02E62D-152A-4D22-B56D-F9D82AB7D2E3}" presName="parentText" presStyleLbl="node1" presStyleIdx="6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8B1BF19-4D49-484A-A1DF-79583EEFA918}" type="pres">
      <dgm:prSet presAssocID="{DD02E62D-152A-4D22-B56D-F9D82AB7D2E3}" presName="descendantText" presStyleLbl="alignAccFollowNode1" presStyleIdx="6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4DA6465-31D4-4494-9A8B-A58F36BEEEB0}" type="pres">
      <dgm:prSet presAssocID="{8A59DC01-F78D-4080-8D97-C33A58DEC020}" presName="sp" presStyleCnt="0"/>
      <dgm:spPr/>
    </dgm:pt>
    <dgm:pt modelId="{7B35E73A-3B41-47E6-9993-C63EA3F3A871}" type="pres">
      <dgm:prSet presAssocID="{BAF21613-F3A3-42BC-8674-266739DB8D20}" presName="linNode" presStyleCnt="0"/>
      <dgm:spPr/>
    </dgm:pt>
    <dgm:pt modelId="{D8243479-A09E-407A-8527-3A4FC1D5128E}" type="pres">
      <dgm:prSet presAssocID="{BAF21613-F3A3-42BC-8674-266739DB8D20}" presName="parentText" presStyleLbl="node1" presStyleIdx="7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A8306F7-5D57-4EDA-94C4-4E11EAC15643}" type="pres">
      <dgm:prSet presAssocID="{BAF21613-F3A3-42BC-8674-266739DB8D20}" presName="descendantText" presStyleLbl="alignAccFollowNode1" presStyleIdx="7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508D3F0-2CDA-4588-963E-4821CACA050A}" type="pres">
      <dgm:prSet presAssocID="{8F396CEF-F8FE-41A1-9E8A-890FDC348D32}" presName="sp" presStyleCnt="0"/>
      <dgm:spPr/>
    </dgm:pt>
    <dgm:pt modelId="{826A2EA1-7026-439A-87C5-21D5A582D592}" type="pres">
      <dgm:prSet presAssocID="{A53C36BE-0426-4227-B083-4304CFE1538B}" presName="linNode" presStyleCnt="0"/>
      <dgm:spPr/>
    </dgm:pt>
    <dgm:pt modelId="{B1284A5C-30AE-43F4-8879-4F95E7D8F6C4}" type="pres">
      <dgm:prSet presAssocID="{A53C36BE-0426-4227-B083-4304CFE1538B}" presName="parentText" presStyleLbl="node1" presStyleIdx="8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A752EC8-31BA-40C0-840B-23166204BF72}" type="pres">
      <dgm:prSet presAssocID="{A53C36BE-0426-4227-B083-4304CFE1538B}" presName="descendantText" presStyleLbl="alignAccFollowNode1" presStyleIdx="8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9FC16AF-EA7C-4567-BB2E-609AF8B47496}" type="pres">
      <dgm:prSet presAssocID="{74D83B9E-1ABE-4425-875F-2F11DAEF2215}" presName="sp" presStyleCnt="0"/>
      <dgm:spPr/>
    </dgm:pt>
    <dgm:pt modelId="{BB55DC42-4914-4908-A646-EF407F728AF4}" type="pres">
      <dgm:prSet presAssocID="{23426485-CF85-48CE-B194-845769B2E4F0}" presName="linNode" presStyleCnt="0"/>
      <dgm:spPr/>
    </dgm:pt>
    <dgm:pt modelId="{A5290A45-35B6-446A-A9CA-EB73D02E54C8}" type="pres">
      <dgm:prSet presAssocID="{23426485-CF85-48CE-B194-845769B2E4F0}" presName="parentText" presStyleLbl="node1" presStyleIdx="9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3E2D6A6-8B4B-4EF8-8590-B4E3DE0433F1}" type="pres">
      <dgm:prSet presAssocID="{23426485-CF85-48CE-B194-845769B2E4F0}" presName="descendantText" presStyleLbl="alignAccFollowNode1" presStyleIdx="9" presStyleCnt="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3EA314C-9D9C-4FC4-ACEC-3C9DF573048D}" srcId="{DD02E62D-152A-4D22-B56D-F9D82AB7D2E3}" destId="{4E493E2D-ACF6-4ADD-8671-2347112702C9}" srcOrd="0" destOrd="0" parTransId="{B72ABEDD-6A4C-497C-8AEB-7EC1AF6F7567}" sibTransId="{E06850FA-5DE3-44DF-81E9-CDBF58DF492D}"/>
    <dgm:cxn modelId="{F21E56AB-E685-45C1-B2D7-DF4E82901C0A}" type="presOf" srcId="{D1B9EBCE-24C9-4CE5-B243-65C3F309D388}" destId="{EF461BA2-C12A-4DF9-85F5-38E42A899247}" srcOrd="0" destOrd="0" presId="urn:microsoft.com/office/officeart/2005/8/layout/vList5"/>
    <dgm:cxn modelId="{A532DB5A-3404-41AC-B5F0-337130AAA1AF}" srcId="{0606996E-6A30-4600-8DCD-A347218BB8C2}" destId="{5A47F6C7-B17D-4553-9CA3-13072AF38BF7}" srcOrd="0" destOrd="0" parTransId="{A310E61D-F12D-43C9-A4FA-D0C5B217058F}" sibTransId="{CF7F5F96-D229-4C6B-9490-AB5682114564}"/>
    <dgm:cxn modelId="{7ED3101F-C7D9-48E5-B663-262C09976B10}" type="presOf" srcId="{06C9C7F5-A99A-4E67-82A3-51A668B72E66}" destId="{A4831BCE-2547-4F8E-8036-994121888B47}" srcOrd="0" destOrd="0" presId="urn:microsoft.com/office/officeart/2005/8/layout/vList5"/>
    <dgm:cxn modelId="{F65C484F-7D93-4050-BC2F-A572182B8319}" srcId="{67F0F048-2E4A-47B7-B0FF-D8215A1E866E}" destId="{06C9C7F5-A99A-4E67-82A3-51A668B72E66}" srcOrd="0" destOrd="0" parTransId="{EC104D4A-91FF-4D67-8D63-1744CF0D7272}" sibTransId="{2136684D-4DD6-46B9-8F25-D091DFBB1530}"/>
    <dgm:cxn modelId="{C23074B4-CA32-4D66-890A-2C08C6217C0D}" srcId="{D1B9EBCE-24C9-4CE5-B243-65C3F309D388}" destId="{A31B5A0E-DDDD-4AFB-9A4F-8FFEA9AB39B3}" srcOrd="0" destOrd="0" parTransId="{1D2719B6-BCFF-4F24-AF7B-657012A51D36}" sibTransId="{F8AAEF26-D99A-4FE6-BE52-7D1FB3914FEF}"/>
    <dgm:cxn modelId="{834F89BE-AB0E-4B34-8F78-55518CEC52B3}" srcId="{19ECF36F-ACE0-4173-AD78-B8CCAE686647}" destId="{0CB26574-2E68-4357-879D-8FEA592C2214}" srcOrd="0" destOrd="0" parTransId="{82D2EDE0-DA1A-4B6A-9B1F-9BC60BFCB24F}" sibTransId="{5C89BF41-0E8B-4788-814D-F17E3CFE38E4}"/>
    <dgm:cxn modelId="{7C9F812A-B395-48F9-B9D2-71D6FBC0C2C5}" type="presOf" srcId="{1676113C-8D89-4F0E-B20B-EC22F904DC22}" destId="{43E2D6A6-8B4B-4EF8-8590-B4E3DE0433F1}" srcOrd="0" destOrd="0" presId="urn:microsoft.com/office/officeart/2005/8/layout/vList5"/>
    <dgm:cxn modelId="{09662226-0A67-447A-B46E-EB1E888C521A}" type="presOf" srcId="{BAF21613-F3A3-42BC-8674-266739DB8D20}" destId="{D8243479-A09E-407A-8527-3A4FC1D5128E}" srcOrd="0" destOrd="0" presId="urn:microsoft.com/office/officeart/2005/8/layout/vList5"/>
    <dgm:cxn modelId="{6A518455-3557-48CD-8C84-98164711D6EB}" type="presOf" srcId="{DD02E62D-152A-4D22-B56D-F9D82AB7D2E3}" destId="{B2C5E851-360B-46E2-A4EA-256E5ACB9996}" srcOrd="0" destOrd="0" presId="urn:microsoft.com/office/officeart/2005/8/layout/vList5"/>
    <dgm:cxn modelId="{B269A69F-8A7F-4717-9FFF-2BC2315A8A8D}" type="presOf" srcId="{5A47F6C7-B17D-4553-9CA3-13072AF38BF7}" destId="{B1043F5B-DA70-4895-9811-6CAF9C362452}" srcOrd="0" destOrd="0" presId="urn:microsoft.com/office/officeart/2005/8/layout/vList5"/>
    <dgm:cxn modelId="{0DE9E625-CBF1-4EE5-B5DB-09A998E8E3F4}" type="presOf" srcId="{AAC251A0-94EF-46F4-A62A-B27C9F06FD85}" destId="{6A752EC8-31BA-40C0-840B-23166204BF72}" srcOrd="0" destOrd="0" presId="urn:microsoft.com/office/officeart/2005/8/layout/vList5"/>
    <dgm:cxn modelId="{77304AAC-0CFD-4368-A1A0-84D87381D1B3}" type="presOf" srcId="{A31B5A0E-DDDD-4AFB-9A4F-8FFEA9AB39B3}" destId="{80454B54-B1CE-4198-9602-9118DC0B5644}" srcOrd="0" destOrd="0" presId="urn:microsoft.com/office/officeart/2005/8/layout/vList5"/>
    <dgm:cxn modelId="{AF16175F-1870-45F5-95CB-CE3046C05DF7}" srcId="{23426485-CF85-48CE-B194-845769B2E4F0}" destId="{1676113C-8D89-4F0E-B20B-EC22F904DC22}" srcOrd="0" destOrd="0" parTransId="{77687665-E192-4DCF-8F6A-505E3C9CE4FB}" sibTransId="{667AC063-2C9F-4E04-8227-836EF9910721}"/>
    <dgm:cxn modelId="{57BFC356-FABF-43B6-9FAF-3103A61B8924}" srcId="{D1B9EBCE-24C9-4CE5-B243-65C3F309D388}" destId="{DD02E62D-152A-4D22-B56D-F9D82AB7D2E3}" srcOrd="6" destOrd="0" parTransId="{F9596C76-050C-428B-ABCC-81439B04EF46}" sibTransId="{8A59DC01-F78D-4080-8D97-C33A58DEC020}"/>
    <dgm:cxn modelId="{7D56B5F4-6F1C-4F0B-A969-7F9800B3F828}" type="presOf" srcId="{4E493E2D-ACF6-4ADD-8671-2347112702C9}" destId="{F8B1BF19-4D49-484A-A1DF-79583EEFA918}" srcOrd="0" destOrd="0" presId="urn:microsoft.com/office/officeart/2005/8/layout/vList5"/>
    <dgm:cxn modelId="{6759B34D-7C05-40D1-8AE2-6D3552751B8F}" srcId="{3CF5C61F-6062-44CE-A0D9-4E26E8C81B0D}" destId="{0AF637AB-18AF-46FB-8866-10528EC55AF6}" srcOrd="0" destOrd="0" parTransId="{433BF021-5BC9-46A1-AB83-21CC82A73D2D}" sibTransId="{3049A7B6-237C-4E84-BAA2-FE3499E28E50}"/>
    <dgm:cxn modelId="{7A272D55-CB51-449A-ADA3-EC1A122D3DDF}" srcId="{D1B9EBCE-24C9-4CE5-B243-65C3F309D388}" destId="{3CF5C61F-6062-44CE-A0D9-4E26E8C81B0D}" srcOrd="1" destOrd="0" parTransId="{BA446F6B-EB41-4AD7-9108-EDB0D4B733FE}" sibTransId="{324789CE-8FDB-4774-BF47-7374C463C84D}"/>
    <dgm:cxn modelId="{654DACFA-41C8-497C-B364-242F0E2C7E59}" type="presOf" srcId="{A53C36BE-0426-4227-B083-4304CFE1538B}" destId="{B1284A5C-30AE-43F4-8879-4F95E7D8F6C4}" srcOrd="0" destOrd="0" presId="urn:microsoft.com/office/officeart/2005/8/layout/vList5"/>
    <dgm:cxn modelId="{1093D0CC-71BD-462D-BAC9-614989992584}" type="presOf" srcId="{67F0F048-2E4A-47B7-B0FF-D8215A1E866E}" destId="{B2B72012-1B7A-4B62-B6E4-AFC9A96DBEEE}" srcOrd="0" destOrd="0" presId="urn:microsoft.com/office/officeart/2005/8/layout/vList5"/>
    <dgm:cxn modelId="{73B5D6B7-168B-470E-8D61-0F9D6B874FFD}" srcId="{D1B9EBCE-24C9-4CE5-B243-65C3F309D388}" destId="{23426485-CF85-48CE-B194-845769B2E4F0}" srcOrd="9" destOrd="0" parTransId="{7728ABEF-9E8F-4EB4-8B6C-7C1E19A448A5}" sibTransId="{8935C4CD-875A-457B-9148-EFE328BB924C}"/>
    <dgm:cxn modelId="{5C880DB0-6C8A-4FE9-A95E-629CB2BA3F6E}" type="presOf" srcId="{19ECF36F-ACE0-4173-AD78-B8CCAE686647}" destId="{21001A04-A670-412B-A20F-C33E47DAFF38}" srcOrd="0" destOrd="0" presId="urn:microsoft.com/office/officeart/2005/8/layout/vList5"/>
    <dgm:cxn modelId="{7FD569C1-498D-42AA-9C4C-A67CEC81AC6F}" srcId="{A53C36BE-0426-4227-B083-4304CFE1538B}" destId="{AAC251A0-94EF-46F4-A62A-B27C9F06FD85}" srcOrd="0" destOrd="0" parTransId="{AA5B5F1D-534D-4AC3-ACCE-EA0858FDDDEB}" sibTransId="{3999B9E8-A4A6-4887-8500-40B41D0BE1DF}"/>
    <dgm:cxn modelId="{15CC4CDC-B41E-49EA-80A5-7CBB1FF25028}" srcId="{D1B9EBCE-24C9-4CE5-B243-65C3F309D388}" destId="{0606996E-6A30-4600-8DCD-A347218BB8C2}" srcOrd="5" destOrd="0" parTransId="{4B1BA1A4-3C21-4048-B622-DCAA8131DA53}" sibTransId="{43A30639-3827-439E-8E6E-2F2C8ABEF3C8}"/>
    <dgm:cxn modelId="{ABEA380D-EEC9-4C40-8DD4-D96675398EB0}" srcId="{D1B9EBCE-24C9-4CE5-B243-65C3F309D388}" destId="{67F0F048-2E4A-47B7-B0FF-D8215A1E866E}" srcOrd="2" destOrd="0" parTransId="{DD8F95AC-4890-4C7B-92F2-3EFD3E4FE093}" sibTransId="{2E35F738-8355-45C4-9484-AC750D78D17F}"/>
    <dgm:cxn modelId="{0252A12E-61D7-4527-9A68-831CD402C533}" type="presOf" srcId="{23426485-CF85-48CE-B194-845769B2E4F0}" destId="{A5290A45-35B6-446A-A9CA-EB73D02E54C8}" srcOrd="0" destOrd="0" presId="urn:microsoft.com/office/officeart/2005/8/layout/vList5"/>
    <dgm:cxn modelId="{F50F5105-6896-4BB5-AF38-0EECDC6599CC}" type="presOf" srcId="{3CF5C61F-6062-44CE-A0D9-4E26E8C81B0D}" destId="{10B5E65C-1A2F-4DCD-B3C1-E40FC45D574F}" srcOrd="0" destOrd="0" presId="urn:microsoft.com/office/officeart/2005/8/layout/vList5"/>
    <dgm:cxn modelId="{CB5D2C57-6772-46D9-AEC4-607D9F121D13}" type="presOf" srcId="{CFDA9FBF-D5A8-4078-8A15-FE6FF7617AE6}" destId="{64F1AEB4-9CD1-4874-BDE2-E20D28D87976}" srcOrd="0" destOrd="0" presId="urn:microsoft.com/office/officeart/2005/8/layout/vList5"/>
    <dgm:cxn modelId="{F82EAE2E-9D38-44DD-922A-ECF5A8E1F1B0}" type="presOf" srcId="{D9AB4FF2-CF3D-4323-AF24-BFBD3AFB4126}" destId="{E088538F-29CC-4DB0-BD68-256A35BB684F}" srcOrd="0" destOrd="0" presId="urn:microsoft.com/office/officeart/2005/8/layout/vList5"/>
    <dgm:cxn modelId="{D09F4BEA-A8AA-45CB-8CB5-B6197B72D012}" type="presOf" srcId="{0CB26574-2E68-4357-879D-8FEA592C2214}" destId="{635C32D8-9BAB-414A-AF65-16A38F45CBFC}" srcOrd="0" destOrd="0" presId="urn:microsoft.com/office/officeart/2005/8/layout/vList5"/>
    <dgm:cxn modelId="{100B9FA2-51DB-4EA9-9428-32B42D429C9F}" type="presOf" srcId="{03070540-487D-4A00-A2B1-BCF8EA61348D}" destId="{47487A59-BE91-4538-A23E-FBE5214FACB9}" srcOrd="0" destOrd="0" presId="urn:microsoft.com/office/officeart/2005/8/layout/vList5"/>
    <dgm:cxn modelId="{911DD7AE-BC81-4F59-BE77-D28DFF9C30A6}" srcId="{D1B9EBCE-24C9-4CE5-B243-65C3F309D388}" destId="{A53C36BE-0426-4227-B083-4304CFE1538B}" srcOrd="8" destOrd="0" parTransId="{9C667BC1-FE90-4968-A2F4-E474EE720754}" sibTransId="{74D83B9E-1ABE-4425-875F-2F11DAEF2215}"/>
    <dgm:cxn modelId="{3306F6FE-D9D6-4D48-BF5D-88FFA6666F1A}" srcId="{A31B5A0E-DDDD-4AFB-9A4F-8FFEA9AB39B3}" destId="{03070540-487D-4A00-A2B1-BCF8EA61348D}" srcOrd="0" destOrd="0" parTransId="{3EB07DF3-A651-4994-A58D-E210A1F84E42}" sibTransId="{907BDDE0-52E7-4EE3-8B50-54683B11C6DD}"/>
    <dgm:cxn modelId="{7534A5AD-A2F0-43D7-8A34-C76A077FE4CC}" srcId="{D1B9EBCE-24C9-4CE5-B243-65C3F309D388}" destId="{BAF21613-F3A3-42BC-8674-266739DB8D20}" srcOrd="7" destOrd="0" parTransId="{F318EF3A-4C3A-443D-A49B-20398734FF72}" sibTransId="{8F396CEF-F8FE-41A1-9E8A-890FDC348D32}"/>
    <dgm:cxn modelId="{4B56E8B8-1636-4A49-A05D-1E976D984D5B}" type="presOf" srcId="{0AF637AB-18AF-46FB-8866-10528EC55AF6}" destId="{D9082F40-3A3A-4562-9802-E4E9D9E06AB3}" srcOrd="0" destOrd="0" presId="urn:microsoft.com/office/officeart/2005/8/layout/vList5"/>
    <dgm:cxn modelId="{B91CC07A-08B5-472D-AF16-4334CADF616B}" srcId="{D1B9EBCE-24C9-4CE5-B243-65C3F309D388}" destId="{D9AB4FF2-CF3D-4323-AF24-BFBD3AFB4126}" srcOrd="3" destOrd="0" parTransId="{228700D1-2A99-4E56-B475-28CA217CD7F8}" sibTransId="{4F1FCF41-43B4-4C52-9767-6F6B0E79E4F2}"/>
    <dgm:cxn modelId="{1216C7D4-4581-4A38-8798-7BF903D8EC66}" srcId="{D1B9EBCE-24C9-4CE5-B243-65C3F309D388}" destId="{19ECF36F-ACE0-4173-AD78-B8CCAE686647}" srcOrd="4" destOrd="0" parTransId="{B989D42E-8390-4BD0-8FE3-089D9BC6B8E8}" sibTransId="{4A28ED8C-4C7B-4B35-950F-041F2A844B7F}"/>
    <dgm:cxn modelId="{5E5E7770-52C7-415E-947A-D2D75AE1CDBE}" srcId="{BAF21613-F3A3-42BC-8674-266739DB8D20}" destId="{1B07FD3D-6DD2-4F9D-A984-3A5D76691EDD}" srcOrd="0" destOrd="0" parTransId="{DA183970-4CDF-4C51-B3BB-5BC863CC2C93}" sibTransId="{707B3AD2-587B-419C-A7DC-23EBB7741B7D}"/>
    <dgm:cxn modelId="{662643B3-7EDD-4F7A-9AE2-A7F98AF78322}" type="presOf" srcId="{0606996E-6A30-4600-8DCD-A347218BB8C2}" destId="{E484650C-1918-4472-A24B-FDAD15CA1109}" srcOrd="0" destOrd="0" presId="urn:microsoft.com/office/officeart/2005/8/layout/vList5"/>
    <dgm:cxn modelId="{DC9589F8-7EE9-42DD-AB11-FAEB931800C9}" srcId="{D9AB4FF2-CF3D-4323-AF24-BFBD3AFB4126}" destId="{CFDA9FBF-D5A8-4078-8A15-FE6FF7617AE6}" srcOrd="0" destOrd="0" parTransId="{113D885C-E395-4431-B7EA-FA9C08D03D50}" sibTransId="{6D5B8242-B644-4681-A435-37D986705A35}"/>
    <dgm:cxn modelId="{5DD908E8-8228-4CE7-A2A5-AC71D4108DFE}" type="presOf" srcId="{1B07FD3D-6DD2-4F9D-A984-3A5D76691EDD}" destId="{EA8306F7-5D57-4EDA-94C4-4E11EAC15643}" srcOrd="0" destOrd="0" presId="urn:microsoft.com/office/officeart/2005/8/layout/vList5"/>
    <dgm:cxn modelId="{63A4F200-3698-40F7-A1D3-57BA6DF39DFF}" type="presParOf" srcId="{EF461BA2-C12A-4DF9-85F5-38E42A899247}" destId="{84288B81-956D-4D4A-AA0D-38B977B11DB1}" srcOrd="0" destOrd="0" presId="urn:microsoft.com/office/officeart/2005/8/layout/vList5"/>
    <dgm:cxn modelId="{2AF80253-CCA0-48D7-B871-2DD0E67CD056}" type="presParOf" srcId="{84288B81-956D-4D4A-AA0D-38B977B11DB1}" destId="{80454B54-B1CE-4198-9602-9118DC0B5644}" srcOrd="0" destOrd="0" presId="urn:microsoft.com/office/officeart/2005/8/layout/vList5"/>
    <dgm:cxn modelId="{A435A4A9-89DC-41FC-BB3E-B7E21D7EAD87}" type="presParOf" srcId="{84288B81-956D-4D4A-AA0D-38B977B11DB1}" destId="{47487A59-BE91-4538-A23E-FBE5214FACB9}" srcOrd="1" destOrd="0" presId="urn:microsoft.com/office/officeart/2005/8/layout/vList5"/>
    <dgm:cxn modelId="{B5004857-A93D-4B28-95C8-23DDBC599243}" type="presParOf" srcId="{EF461BA2-C12A-4DF9-85F5-38E42A899247}" destId="{C0125E5C-F949-4569-878E-B5A8B16ED0B5}" srcOrd="1" destOrd="0" presId="urn:microsoft.com/office/officeart/2005/8/layout/vList5"/>
    <dgm:cxn modelId="{333BE0E4-4EEF-481E-B6FA-05701FE03FD1}" type="presParOf" srcId="{EF461BA2-C12A-4DF9-85F5-38E42A899247}" destId="{62104367-8580-4E4B-9218-5A9DCFE14F1A}" srcOrd="2" destOrd="0" presId="urn:microsoft.com/office/officeart/2005/8/layout/vList5"/>
    <dgm:cxn modelId="{13FB70DD-F159-4915-8672-D81A4DAAF77B}" type="presParOf" srcId="{62104367-8580-4E4B-9218-5A9DCFE14F1A}" destId="{10B5E65C-1A2F-4DCD-B3C1-E40FC45D574F}" srcOrd="0" destOrd="0" presId="urn:microsoft.com/office/officeart/2005/8/layout/vList5"/>
    <dgm:cxn modelId="{6C4A8345-1F29-44F5-B423-55FE7BCBB898}" type="presParOf" srcId="{62104367-8580-4E4B-9218-5A9DCFE14F1A}" destId="{D9082F40-3A3A-4562-9802-E4E9D9E06AB3}" srcOrd="1" destOrd="0" presId="urn:microsoft.com/office/officeart/2005/8/layout/vList5"/>
    <dgm:cxn modelId="{ADB254C0-929B-4EA9-88C4-7FF5E27FE4E3}" type="presParOf" srcId="{EF461BA2-C12A-4DF9-85F5-38E42A899247}" destId="{12327E65-F852-4027-A6DD-EBFBEFB6C4C2}" srcOrd="3" destOrd="0" presId="urn:microsoft.com/office/officeart/2005/8/layout/vList5"/>
    <dgm:cxn modelId="{3D768D7A-D90F-431A-871C-EDDD8FC88F14}" type="presParOf" srcId="{EF461BA2-C12A-4DF9-85F5-38E42A899247}" destId="{4558C031-2A74-4C45-B763-7CB3FD5DA22C}" srcOrd="4" destOrd="0" presId="urn:microsoft.com/office/officeart/2005/8/layout/vList5"/>
    <dgm:cxn modelId="{B4294F41-E653-4935-BDB3-D545DBEB912B}" type="presParOf" srcId="{4558C031-2A74-4C45-B763-7CB3FD5DA22C}" destId="{B2B72012-1B7A-4B62-B6E4-AFC9A96DBEEE}" srcOrd="0" destOrd="0" presId="urn:microsoft.com/office/officeart/2005/8/layout/vList5"/>
    <dgm:cxn modelId="{59622804-E500-48C4-9A3A-49608CFB35D2}" type="presParOf" srcId="{4558C031-2A74-4C45-B763-7CB3FD5DA22C}" destId="{A4831BCE-2547-4F8E-8036-994121888B47}" srcOrd="1" destOrd="0" presId="urn:microsoft.com/office/officeart/2005/8/layout/vList5"/>
    <dgm:cxn modelId="{63CCED0F-D4CF-49E6-9879-89DC483B7446}" type="presParOf" srcId="{EF461BA2-C12A-4DF9-85F5-38E42A899247}" destId="{4AB4334A-37F1-4D22-BF9F-9E8BAC3F7373}" srcOrd="5" destOrd="0" presId="urn:microsoft.com/office/officeart/2005/8/layout/vList5"/>
    <dgm:cxn modelId="{0C9B0488-1D1E-43D8-9BF1-13CE238FEC36}" type="presParOf" srcId="{EF461BA2-C12A-4DF9-85F5-38E42A899247}" destId="{57A17E98-0D3B-4081-B23F-AB47A2D6ABE6}" srcOrd="6" destOrd="0" presId="urn:microsoft.com/office/officeart/2005/8/layout/vList5"/>
    <dgm:cxn modelId="{33104E8D-6A3B-4C41-8715-69F719DB64A4}" type="presParOf" srcId="{57A17E98-0D3B-4081-B23F-AB47A2D6ABE6}" destId="{E088538F-29CC-4DB0-BD68-256A35BB684F}" srcOrd="0" destOrd="0" presId="urn:microsoft.com/office/officeart/2005/8/layout/vList5"/>
    <dgm:cxn modelId="{A67ECA11-D23E-4FDF-9C6C-E451ED5094C4}" type="presParOf" srcId="{57A17E98-0D3B-4081-B23F-AB47A2D6ABE6}" destId="{64F1AEB4-9CD1-4874-BDE2-E20D28D87976}" srcOrd="1" destOrd="0" presId="urn:microsoft.com/office/officeart/2005/8/layout/vList5"/>
    <dgm:cxn modelId="{B5828D66-CE8C-4663-954E-5A7B80FCC9F6}" type="presParOf" srcId="{EF461BA2-C12A-4DF9-85F5-38E42A899247}" destId="{FE9F2BEF-1FD9-450B-A255-B19F0A52CE0F}" srcOrd="7" destOrd="0" presId="urn:microsoft.com/office/officeart/2005/8/layout/vList5"/>
    <dgm:cxn modelId="{C12700A9-6FC8-44B9-99DB-5F4E3C0BA880}" type="presParOf" srcId="{EF461BA2-C12A-4DF9-85F5-38E42A899247}" destId="{FFCB85CD-D7CB-40C4-B34E-2EC2D3415DA8}" srcOrd="8" destOrd="0" presId="urn:microsoft.com/office/officeart/2005/8/layout/vList5"/>
    <dgm:cxn modelId="{B17E7EFA-9F2E-4A53-B92C-603D6A543F40}" type="presParOf" srcId="{FFCB85CD-D7CB-40C4-B34E-2EC2D3415DA8}" destId="{21001A04-A670-412B-A20F-C33E47DAFF38}" srcOrd="0" destOrd="0" presId="urn:microsoft.com/office/officeart/2005/8/layout/vList5"/>
    <dgm:cxn modelId="{AD4A2568-CE71-4ABD-BE4C-49740A4D5B74}" type="presParOf" srcId="{FFCB85CD-D7CB-40C4-B34E-2EC2D3415DA8}" destId="{635C32D8-9BAB-414A-AF65-16A38F45CBFC}" srcOrd="1" destOrd="0" presId="urn:microsoft.com/office/officeart/2005/8/layout/vList5"/>
    <dgm:cxn modelId="{8114B301-5DDC-4309-9971-7F5252EA1CD6}" type="presParOf" srcId="{EF461BA2-C12A-4DF9-85F5-38E42A899247}" destId="{9F5729D2-4BE5-49DD-BDE5-12C2F0BA0710}" srcOrd="9" destOrd="0" presId="urn:microsoft.com/office/officeart/2005/8/layout/vList5"/>
    <dgm:cxn modelId="{9EF2E109-394D-4ADB-BDFF-65EAE2121D87}" type="presParOf" srcId="{EF461BA2-C12A-4DF9-85F5-38E42A899247}" destId="{7717330F-8261-4E55-B45A-736AAB1CC8D5}" srcOrd="10" destOrd="0" presId="urn:microsoft.com/office/officeart/2005/8/layout/vList5"/>
    <dgm:cxn modelId="{A4BF39BC-71B4-4630-A0F8-4D17C346392A}" type="presParOf" srcId="{7717330F-8261-4E55-B45A-736AAB1CC8D5}" destId="{E484650C-1918-4472-A24B-FDAD15CA1109}" srcOrd="0" destOrd="0" presId="urn:microsoft.com/office/officeart/2005/8/layout/vList5"/>
    <dgm:cxn modelId="{2B2E1B97-9A62-4BC7-933D-72ACC18B2F0B}" type="presParOf" srcId="{7717330F-8261-4E55-B45A-736AAB1CC8D5}" destId="{B1043F5B-DA70-4895-9811-6CAF9C362452}" srcOrd="1" destOrd="0" presId="urn:microsoft.com/office/officeart/2005/8/layout/vList5"/>
    <dgm:cxn modelId="{51AC2D56-F9E6-431A-9F55-EF63DBABC331}" type="presParOf" srcId="{EF461BA2-C12A-4DF9-85F5-38E42A899247}" destId="{26E91FE3-3CE5-4C88-8BCF-A611369C4174}" srcOrd="11" destOrd="0" presId="urn:microsoft.com/office/officeart/2005/8/layout/vList5"/>
    <dgm:cxn modelId="{B0333D10-B348-4CBE-9619-E67184ABEF23}" type="presParOf" srcId="{EF461BA2-C12A-4DF9-85F5-38E42A899247}" destId="{9C76AF36-513F-4812-9058-A0252FCED682}" srcOrd="12" destOrd="0" presId="urn:microsoft.com/office/officeart/2005/8/layout/vList5"/>
    <dgm:cxn modelId="{7BE1DF06-6C37-4382-B5B9-BA94245966E6}" type="presParOf" srcId="{9C76AF36-513F-4812-9058-A0252FCED682}" destId="{B2C5E851-360B-46E2-A4EA-256E5ACB9996}" srcOrd="0" destOrd="0" presId="urn:microsoft.com/office/officeart/2005/8/layout/vList5"/>
    <dgm:cxn modelId="{23D5F6CB-0B29-4754-9791-83FD9B0AA1C6}" type="presParOf" srcId="{9C76AF36-513F-4812-9058-A0252FCED682}" destId="{F8B1BF19-4D49-484A-A1DF-79583EEFA918}" srcOrd="1" destOrd="0" presId="urn:microsoft.com/office/officeart/2005/8/layout/vList5"/>
    <dgm:cxn modelId="{803A1E30-790E-4985-AB48-F68EE1C05ADE}" type="presParOf" srcId="{EF461BA2-C12A-4DF9-85F5-38E42A899247}" destId="{04DA6465-31D4-4494-9A8B-A58F36BEEEB0}" srcOrd="13" destOrd="0" presId="urn:microsoft.com/office/officeart/2005/8/layout/vList5"/>
    <dgm:cxn modelId="{913A4EC8-9E08-4783-A934-15388D72C62E}" type="presParOf" srcId="{EF461BA2-C12A-4DF9-85F5-38E42A899247}" destId="{7B35E73A-3B41-47E6-9993-C63EA3F3A871}" srcOrd="14" destOrd="0" presId="urn:microsoft.com/office/officeart/2005/8/layout/vList5"/>
    <dgm:cxn modelId="{7F40B027-529C-4EEB-B123-C85503D9EF2C}" type="presParOf" srcId="{7B35E73A-3B41-47E6-9993-C63EA3F3A871}" destId="{D8243479-A09E-407A-8527-3A4FC1D5128E}" srcOrd="0" destOrd="0" presId="urn:microsoft.com/office/officeart/2005/8/layout/vList5"/>
    <dgm:cxn modelId="{3A2DA20E-F1A2-4B13-81CB-70FAB38BA7D2}" type="presParOf" srcId="{7B35E73A-3B41-47E6-9993-C63EA3F3A871}" destId="{EA8306F7-5D57-4EDA-94C4-4E11EAC15643}" srcOrd="1" destOrd="0" presId="urn:microsoft.com/office/officeart/2005/8/layout/vList5"/>
    <dgm:cxn modelId="{CEEFF6FE-7560-4DBF-97F6-B7FFD0B1F1AF}" type="presParOf" srcId="{EF461BA2-C12A-4DF9-85F5-38E42A899247}" destId="{0508D3F0-2CDA-4588-963E-4821CACA050A}" srcOrd="15" destOrd="0" presId="urn:microsoft.com/office/officeart/2005/8/layout/vList5"/>
    <dgm:cxn modelId="{DAE3A095-AA15-4D85-97E6-3F10F4192142}" type="presParOf" srcId="{EF461BA2-C12A-4DF9-85F5-38E42A899247}" destId="{826A2EA1-7026-439A-87C5-21D5A582D592}" srcOrd="16" destOrd="0" presId="urn:microsoft.com/office/officeart/2005/8/layout/vList5"/>
    <dgm:cxn modelId="{D5EC3518-DD05-4669-9069-C215E81F77AB}" type="presParOf" srcId="{826A2EA1-7026-439A-87C5-21D5A582D592}" destId="{B1284A5C-30AE-43F4-8879-4F95E7D8F6C4}" srcOrd="0" destOrd="0" presId="urn:microsoft.com/office/officeart/2005/8/layout/vList5"/>
    <dgm:cxn modelId="{9D71673A-10F5-4427-80C2-280A2A67A3DA}" type="presParOf" srcId="{826A2EA1-7026-439A-87C5-21D5A582D592}" destId="{6A752EC8-31BA-40C0-840B-23166204BF72}" srcOrd="1" destOrd="0" presId="urn:microsoft.com/office/officeart/2005/8/layout/vList5"/>
    <dgm:cxn modelId="{4B3D71D2-A47C-478D-AF80-F9A4BE0AAC98}" type="presParOf" srcId="{EF461BA2-C12A-4DF9-85F5-38E42A899247}" destId="{C9FC16AF-EA7C-4567-BB2E-609AF8B47496}" srcOrd="17" destOrd="0" presId="urn:microsoft.com/office/officeart/2005/8/layout/vList5"/>
    <dgm:cxn modelId="{824385B2-EF8F-43F2-AC31-862C329116CB}" type="presParOf" srcId="{EF461BA2-C12A-4DF9-85F5-38E42A899247}" destId="{BB55DC42-4914-4908-A646-EF407F728AF4}" srcOrd="18" destOrd="0" presId="urn:microsoft.com/office/officeart/2005/8/layout/vList5"/>
    <dgm:cxn modelId="{8BBF1751-2836-4319-A893-D73DDDA1A970}" type="presParOf" srcId="{BB55DC42-4914-4908-A646-EF407F728AF4}" destId="{A5290A45-35B6-446A-A9CA-EB73D02E54C8}" srcOrd="0" destOrd="0" presId="urn:microsoft.com/office/officeart/2005/8/layout/vList5"/>
    <dgm:cxn modelId="{E4C5325C-41D4-4AFF-8B9B-2D8ED3450682}" type="presParOf" srcId="{BB55DC42-4914-4908-A646-EF407F728AF4}" destId="{43E2D6A6-8B4B-4EF8-8590-B4E3DE0433F1}" srcOrd="1" destOrd="0" presId="urn:microsoft.com/office/officeart/2005/8/layout/vList5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1A7709E-56A8-4216-A98B-EE7316BC2CAE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CC41356-2318-4C27-9752-B4415E9F6100}">
      <dgm:prSet phldrT="[Texte]"/>
      <dgm:spPr>
        <a:solidFill>
          <a:schemeClr val="bg1">
            <a:alpha val="88000"/>
          </a:schemeClr>
        </a:solidFill>
        <a:scene3d>
          <a:camera prst="orthographicFront"/>
          <a:lightRig rig="flat" dir="t"/>
        </a:scene3d>
        <a:sp3d extrusionH="12700" prstMaterial="metal"/>
      </dgm:spPr>
      <dgm:t>
        <a:bodyPr/>
        <a:lstStyle/>
        <a:p>
          <a:r>
            <a:rPr lang="fr-FR" dirty="0" smtClean="0">
              <a:solidFill>
                <a:schemeClr val="bg1">
                  <a:lumMod val="65000"/>
                </a:schemeClr>
              </a:solidFill>
            </a:rPr>
            <a:t>Introduction générale</a:t>
          </a:r>
        </a:p>
      </dgm:t>
    </dgm:pt>
    <dgm:pt modelId="{7EFAD201-045A-458C-8D66-65AD3B1797BE}" type="parTrans" cxnId="{30FC1013-CF43-4960-A07B-C95C5CE3E62B}">
      <dgm:prSet/>
      <dgm:spPr/>
      <dgm:t>
        <a:bodyPr/>
        <a:lstStyle/>
        <a:p>
          <a:endParaRPr lang="fr-FR"/>
        </a:p>
      </dgm:t>
    </dgm:pt>
    <dgm:pt modelId="{40D3F7C0-328D-494A-AA41-DC22B66CDFEB}" type="sibTrans" cxnId="{30FC1013-CF43-4960-A07B-C95C5CE3E62B}">
      <dgm:prSet/>
      <dgm:spPr/>
      <dgm:t>
        <a:bodyPr/>
        <a:lstStyle/>
        <a:p>
          <a:endParaRPr lang="fr-FR"/>
        </a:p>
      </dgm:t>
    </dgm:pt>
    <dgm:pt modelId="{0DDE1CAA-D97E-43AD-9E73-072575B2D4C1}">
      <dgm:prSet phldrT="[Texte]"/>
      <dgm:spPr/>
      <dgm:t>
        <a:bodyPr/>
        <a:lstStyle/>
        <a:p>
          <a:r>
            <a:rPr lang="fr-FR" dirty="0" smtClean="0"/>
            <a:t>2</a:t>
          </a:r>
          <a:endParaRPr lang="fr-FR" dirty="0"/>
        </a:p>
      </dgm:t>
    </dgm:pt>
    <dgm:pt modelId="{8D8C0932-6F14-4838-B626-E454FB051029}" type="parTrans" cxnId="{C33EE5B6-DC4A-4D17-8DF3-4349360293F9}">
      <dgm:prSet/>
      <dgm:spPr/>
      <dgm:t>
        <a:bodyPr/>
        <a:lstStyle/>
        <a:p>
          <a:endParaRPr lang="fr-FR"/>
        </a:p>
      </dgm:t>
    </dgm:pt>
    <dgm:pt modelId="{619FD567-C6F4-46A7-A88F-1A208528A724}" type="sibTrans" cxnId="{C33EE5B6-DC4A-4D17-8DF3-4349360293F9}">
      <dgm:prSet/>
      <dgm:spPr/>
      <dgm:t>
        <a:bodyPr/>
        <a:lstStyle/>
        <a:p>
          <a:endParaRPr lang="fr-FR"/>
        </a:p>
      </dgm:t>
    </dgm:pt>
    <dgm:pt modelId="{9BD10A5D-EA29-4E2D-9A9B-98DAA71D5B08}">
      <dgm:prSet phldrT="[Texte]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fr-FR" dirty="0" smtClean="0">
              <a:solidFill>
                <a:schemeClr val="bg1">
                  <a:lumMod val="65000"/>
                </a:schemeClr>
              </a:solidFill>
            </a:rPr>
            <a:t>Présentation générale de la revue maghrébine de documentation et d’information</a:t>
          </a:r>
        </a:p>
      </dgm:t>
    </dgm:pt>
    <dgm:pt modelId="{92F77482-CE10-464B-96A3-F0A30FCC2377}" type="parTrans" cxnId="{A95AA3FF-6A0D-4CA0-822B-E3DEAC3E64A4}">
      <dgm:prSet/>
      <dgm:spPr/>
      <dgm:t>
        <a:bodyPr/>
        <a:lstStyle/>
        <a:p>
          <a:endParaRPr lang="fr-FR"/>
        </a:p>
      </dgm:t>
    </dgm:pt>
    <dgm:pt modelId="{1CB85527-0417-421C-9545-F2692C019961}" type="sibTrans" cxnId="{A95AA3FF-6A0D-4CA0-822B-E3DEAC3E64A4}">
      <dgm:prSet/>
      <dgm:spPr/>
      <dgm:t>
        <a:bodyPr/>
        <a:lstStyle/>
        <a:p>
          <a:endParaRPr lang="fr-FR"/>
        </a:p>
      </dgm:t>
    </dgm:pt>
    <dgm:pt modelId="{A28CA303-B796-4ACE-9A7E-EAAFA2AC15C2}">
      <dgm:prSet phldrT="[Texte]"/>
      <dgm:spPr/>
      <dgm:t>
        <a:bodyPr/>
        <a:lstStyle/>
        <a:p>
          <a:r>
            <a:rPr lang="fr-FR" dirty="0" smtClean="0"/>
            <a:t>3</a:t>
          </a:r>
          <a:endParaRPr lang="fr-FR" dirty="0"/>
        </a:p>
      </dgm:t>
    </dgm:pt>
    <dgm:pt modelId="{F4DFB3A0-735A-47A7-90A1-A676FC716E00}" type="parTrans" cxnId="{8E3A640F-63F5-41D8-8065-295FC8EF61A6}">
      <dgm:prSet/>
      <dgm:spPr/>
      <dgm:t>
        <a:bodyPr/>
        <a:lstStyle/>
        <a:p>
          <a:endParaRPr lang="fr-FR"/>
        </a:p>
      </dgm:t>
    </dgm:pt>
    <dgm:pt modelId="{0CEF8EEE-5487-4CD1-BDDF-16C9BB69A6CD}" type="sibTrans" cxnId="{8E3A640F-63F5-41D8-8065-295FC8EF61A6}">
      <dgm:prSet/>
      <dgm:spPr/>
      <dgm:t>
        <a:bodyPr/>
        <a:lstStyle/>
        <a:p>
          <a:endParaRPr lang="fr-FR"/>
        </a:p>
      </dgm:t>
    </dgm:pt>
    <dgm:pt modelId="{4A023025-8699-41FE-A7C3-8FA4E421D327}">
      <dgm:prSet phldrT="[Texte]"/>
      <dgm:spPr/>
      <dgm:t>
        <a:bodyPr/>
        <a:lstStyle/>
        <a:p>
          <a:r>
            <a:rPr lang="fr-FR" dirty="0" smtClean="0">
              <a:solidFill>
                <a:schemeClr val="bg1">
                  <a:lumMod val="65000"/>
                </a:schemeClr>
              </a:solidFill>
            </a:rPr>
            <a:t>Présentation d’OJS</a:t>
          </a:r>
          <a:endParaRPr lang="fr-FR" dirty="0">
            <a:solidFill>
              <a:schemeClr val="bg1">
                <a:lumMod val="65000"/>
              </a:schemeClr>
            </a:solidFill>
          </a:endParaRPr>
        </a:p>
      </dgm:t>
    </dgm:pt>
    <dgm:pt modelId="{D0850E92-E0CF-4312-B9EC-61696C941C38}" type="parTrans" cxnId="{AB300AD0-942E-4F1B-839E-B720FD490FAC}">
      <dgm:prSet/>
      <dgm:spPr/>
      <dgm:t>
        <a:bodyPr/>
        <a:lstStyle/>
        <a:p>
          <a:endParaRPr lang="fr-FR"/>
        </a:p>
      </dgm:t>
    </dgm:pt>
    <dgm:pt modelId="{7714078F-485C-4A40-9A70-EE7E2EC3EA56}" type="sibTrans" cxnId="{AB300AD0-942E-4F1B-839E-B720FD490FAC}">
      <dgm:prSet/>
      <dgm:spPr/>
      <dgm:t>
        <a:bodyPr/>
        <a:lstStyle/>
        <a:p>
          <a:endParaRPr lang="fr-FR"/>
        </a:p>
      </dgm:t>
    </dgm:pt>
    <dgm:pt modelId="{DC8687F7-D56E-4B94-BCD4-4513A1490893}">
      <dgm:prSet phldrT="[Texte]"/>
      <dgm:spPr/>
      <dgm:t>
        <a:bodyPr/>
        <a:lstStyle/>
        <a:p>
          <a:r>
            <a:rPr lang="fr-FR" dirty="0" smtClean="0"/>
            <a:t>4</a:t>
          </a:r>
          <a:endParaRPr lang="fr-FR" dirty="0"/>
        </a:p>
      </dgm:t>
    </dgm:pt>
    <dgm:pt modelId="{104181BA-3C5A-4E45-879C-71EF95EB99A9}" type="parTrans" cxnId="{6AF275B9-78F4-4F04-9865-6FDF47D2777B}">
      <dgm:prSet/>
      <dgm:spPr/>
      <dgm:t>
        <a:bodyPr/>
        <a:lstStyle/>
        <a:p>
          <a:endParaRPr lang="fr-FR"/>
        </a:p>
      </dgm:t>
    </dgm:pt>
    <dgm:pt modelId="{3F1554FC-EA84-49C2-AE88-FE75D40F3A44}" type="sibTrans" cxnId="{6AF275B9-78F4-4F04-9865-6FDF47D2777B}">
      <dgm:prSet/>
      <dgm:spPr/>
      <dgm:t>
        <a:bodyPr/>
        <a:lstStyle/>
        <a:p>
          <a:endParaRPr lang="fr-FR"/>
        </a:p>
      </dgm:t>
    </dgm:pt>
    <dgm:pt modelId="{13F956A7-8608-4DE9-8170-5A508165B32E}">
      <dgm:prSet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Avancement du projet </a:t>
          </a:r>
          <a:endParaRPr lang="fr-FR" dirty="0">
            <a:solidFill>
              <a:schemeClr val="tx1"/>
            </a:solidFill>
          </a:endParaRPr>
        </a:p>
      </dgm:t>
    </dgm:pt>
    <dgm:pt modelId="{AE9F9CCF-F18B-4637-9DAA-B73D4EE9FDBA}" type="parTrans" cxnId="{D91DD2F7-59E9-45A4-8DA3-3EEB239475DD}">
      <dgm:prSet/>
      <dgm:spPr/>
      <dgm:t>
        <a:bodyPr/>
        <a:lstStyle/>
        <a:p>
          <a:endParaRPr lang="fr-FR"/>
        </a:p>
      </dgm:t>
    </dgm:pt>
    <dgm:pt modelId="{35A1B5D2-A693-4837-BACA-CD3CEF83B0FF}" type="sibTrans" cxnId="{D91DD2F7-59E9-45A4-8DA3-3EEB239475DD}">
      <dgm:prSet/>
      <dgm:spPr/>
      <dgm:t>
        <a:bodyPr/>
        <a:lstStyle/>
        <a:p>
          <a:endParaRPr lang="fr-FR"/>
        </a:p>
      </dgm:t>
    </dgm:pt>
    <dgm:pt modelId="{65A6B072-A5D0-4EAE-BF16-1C0FF5D419B0}">
      <dgm:prSet/>
      <dgm:spPr/>
      <dgm:t>
        <a:bodyPr/>
        <a:lstStyle/>
        <a:p>
          <a:r>
            <a:rPr lang="fr-FR" dirty="0" smtClean="0"/>
            <a:t>5</a:t>
          </a:r>
          <a:endParaRPr lang="fr-FR" dirty="0"/>
        </a:p>
      </dgm:t>
    </dgm:pt>
    <dgm:pt modelId="{012ECE5E-76C9-48C6-9463-F4C0C4F91AFA}" type="parTrans" cxnId="{F32579D0-1014-4136-B90D-D47F244A45D6}">
      <dgm:prSet/>
      <dgm:spPr/>
      <dgm:t>
        <a:bodyPr/>
        <a:lstStyle/>
        <a:p>
          <a:endParaRPr lang="fr-FR"/>
        </a:p>
      </dgm:t>
    </dgm:pt>
    <dgm:pt modelId="{7B95AA89-6A37-4106-8E5E-3E51AB4BC125}" type="sibTrans" cxnId="{F32579D0-1014-4136-B90D-D47F244A45D6}">
      <dgm:prSet/>
      <dgm:spPr/>
      <dgm:t>
        <a:bodyPr/>
        <a:lstStyle/>
        <a:p>
          <a:endParaRPr lang="fr-FR"/>
        </a:p>
      </dgm:t>
    </dgm:pt>
    <dgm:pt modelId="{DB6941B0-5A91-4171-B30E-19AFA99EC52A}">
      <dgm:prSet/>
      <dgm:spPr/>
      <dgm:t>
        <a:bodyPr/>
        <a:lstStyle/>
        <a:p>
          <a:r>
            <a:rPr lang="fr-FR" dirty="0" smtClean="0">
              <a:solidFill>
                <a:schemeClr val="bg1">
                  <a:lumMod val="65000"/>
                </a:schemeClr>
              </a:solidFill>
            </a:rPr>
            <a:t>Perspectives et conclusion</a:t>
          </a:r>
          <a:endParaRPr lang="fr-FR" dirty="0">
            <a:solidFill>
              <a:schemeClr val="bg1">
                <a:lumMod val="65000"/>
              </a:schemeClr>
            </a:solidFill>
          </a:endParaRPr>
        </a:p>
      </dgm:t>
    </dgm:pt>
    <dgm:pt modelId="{A342D3FD-57B0-4485-A37D-B262B9E5EE2C}" type="parTrans" cxnId="{4EC2183A-B262-40B9-93FF-B41D6D1AB16E}">
      <dgm:prSet/>
      <dgm:spPr/>
      <dgm:t>
        <a:bodyPr/>
        <a:lstStyle/>
        <a:p>
          <a:endParaRPr lang="fr-FR"/>
        </a:p>
      </dgm:t>
    </dgm:pt>
    <dgm:pt modelId="{767DC3B9-2620-411A-B3EA-4C2E70B55E6E}" type="sibTrans" cxnId="{4EC2183A-B262-40B9-93FF-B41D6D1AB16E}">
      <dgm:prSet/>
      <dgm:spPr/>
      <dgm:t>
        <a:bodyPr/>
        <a:lstStyle/>
        <a:p>
          <a:endParaRPr lang="fr-FR"/>
        </a:p>
      </dgm:t>
    </dgm:pt>
    <dgm:pt modelId="{8CD47AC3-DF6D-487A-94F8-46A1773C3F20}">
      <dgm:prSet phldrT="[Texte]"/>
      <dgm:spPr/>
      <dgm:t>
        <a:bodyPr/>
        <a:lstStyle/>
        <a:p>
          <a:pPr algn="ctr"/>
          <a:r>
            <a:rPr lang="fr-FR" dirty="0" smtClean="0"/>
            <a:t>     1	</a:t>
          </a:r>
          <a:endParaRPr lang="fr-FR" dirty="0"/>
        </a:p>
      </dgm:t>
    </dgm:pt>
    <dgm:pt modelId="{4951B9A3-E2C9-45FF-AD30-699C36D36085}" type="sibTrans" cxnId="{2ACAA717-1A71-4CFC-BE43-058B174E2923}">
      <dgm:prSet/>
      <dgm:spPr/>
      <dgm:t>
        <a:bodyPr/>
        <a:lstStyle/>
        <a:p>
          <a:endParaRPr lang="fr-FR"/>
        </a:p>
      </dgm:t>
    </dgm:pt>
    <dgm:pt modelId="{9481BA5B-BB45-4780-ADA3-5BAB1A28AE7B}" type="parTrans" cxnId="{2ACAA717-1A71-4CFC-BE43-058B174E2923}">
      <dgm:prSet/>
      <dgm:spPr/>
      <dgm:t>
        <a:bodyPr/>
        <a:lstStyle/>
        <a:p>
          <a:endParaRPr lang="fr-FR"/>
        </a:p>
      </dgm:t>
    </dgm:pt>
    <dgm:pt modelId="{A7EB7AF2-3A03-430B-8A50-397BD695A0DD}" type="pres">
      <dgm:prSet presAssocID="{31A7709E-56A8-4216-A98B-EE7316BC2CA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2E3DFFD-2BDB-46A2-8809-F6F74DB1225D}" type="pres">
      <dgm:prSet presAssocID="{8CD47AC3-DF6D-487A-94F8-46A1773C3F20}" presName="composite" presStyleCnt="0"/>
      <dgm:spPr/>
    </dgm:pt>
    <dgm:pt modelId="{00AE6682-E386-4848-85A4-5C03623FACA4}" type="pres">
      <dgm:prSet presAssocID="{8CD47AC3-DF6D-487A-94F8-46A1773C3F20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4BA20EA-CE29-48ED-8163-EA122345C220}" type="pres">
      <dgm:prSet presAssocID="{8CD47AC3-DF6D-487A-94F8-46A1773C3F20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B62C5DA-D976-40C5-B5C2-C9E9222B7973}" type="pres">
      <dgm:prSet presAssocID="{4951B9A3-E2C9-45FF-AD30-699C36D36085}" presName="sp" presStyleCnt="0"/>
      <dgm:spPr/>
    </dgm:pt>
    <dgm:pt modelId="{0AB73CEE-D9D2-4E87-813E-E8973AE46588}" type="pres">
      <dgm:prSet presAssocID="{0DDE1CAA-D97E-43AD-9E73-072575B2D4C1}" presName="composite" presStyleCnt="0"/>
      <dgm:spPr/>
    </dgm:pt>
    <dgm:pt modelId="{8D40D8F1-1772-4309-9A24-99EC5F2E809E}" type="pres">
      <dgm:prSet presAssocID="{0DDE1CAA-D97E-43AD-9E73-072575B2D4C1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E69986D-5B77-4A73-8220-1142C5FA50A8}" type="pres">
      <dgm:prSet presAssocID="{0DDE1CAA-D97E-43AD-9E73-072575B2D4C1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12638C-7AFE-447F-BA2A-CA8E5D773151}" type="pres">
      <dgm:prSet presAssocID="{619FD567-C6F4-46A7-A88F-1A208528A724}" presName="sp" presStyleCnt="0"/>
      <dgm:spPr/>
    </dgm:pt>
    <dgm:pt modelId="{45A34A34-77BE-4734-96D9-EEA202D0E332}" type="pres">
      <dgm:prSet presAssocID="{A28CA303-B796-4ACE-9A7E-EAAFA2AC15C2}" presName="composite" presStyleCnt="0"/>
      <dgm:spPr/>
    </dgm:pt>
    <dgm:pt modelId="{8D1DC132-C4C6-46FA-B54F-69FD4E087D20}" type="pres">
      <dgm:prSet presAssocID="{A28CA303-B796-4ACE-9A7E-EAAFA2AC15C2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AE18F3A-A873-4A60-955E-B161593ED44A}" type="pres">
      <dgm:prSet presAssocID="{A28CA303-B796-4ACE-9A7E-EAAFA2AC15C2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A1C311B-CF05-4020-AAB0-AEEAFF9C63D2}" type="pres">
      <dgm:prSet presAssocID="{0CEF8EEE-5487-4CD1-BDDF-16C9BB69A6CD}" presName="sp" presStyleCnt="0"/>
      <dgm:spPr/>
    </dgm:pt>
    <dgm:pt modelId="{2246921B-FA77-46DF-9B07-BBFEEE4A8DA8}" type="pres">
      <dgm:prSet presAssocID="{DC8687F7-D56E-4B94-BCD4-4513A1490893}" presName="composite" presStyleCnt="0"/>
      <dgm:spPr/>
    </dgm:pt>
    <dgm:pt modelId="{5C1FD171-0D2B-4184-9ED8-C1E4BC1DDED4}" type="pres">
      <dgm:prSet presAssocID="{DC8687F7-D56E-4B94-BCD4-4513A1490893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0C01AD5-CEB8-4243-9F85-3DD5098478D0}" type="pres">
      <dgm:prSet presAssocID="{DC8687F7-D56E-4B94-BCD4-4513A1490893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363924-F8FA-4D0A-94AF-5E6B0882E826}" type="pres">
      <dgm:prSet presAssocID="{3F1554FC-EA84-49C2-AE88-FE75D40F3A44}" presName="sp" presStyleCnt="0"/>
      <dgm:spPr/>
    </dgm:pt>
    <dgm:pt modelId="{0E548953-5113-4E51-8D1B-054A83F3F3B1}" type="pres">
      <dgm:prSet presAssocID="{65A6B072-A5D0-4EAE-BF16-1C0FF5D419B0}" presName="composite" presStyleCnt="0"/>
      <dgm:spPr/>
    </dgm:pt>
    <dgm:pt modelId="{93429950-9DB5-4EC6-A6F8-97A1FF34B366}" type="pres">
      <dgm:prSet presAssocID="{65A6B072-A5D0-4EAE-BF16-1C0FF5D419B0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7B905BD-4586-4A9F-91C6-D2E1736FC00D}" type="pres">
      <dgm:prSet presAssocID="{65A6B072-A5D0-4EAE-BF16-1C0FF5D419B0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8935EF7-5FF0-4CD0-A996-5BDF31BB96CB}" type="presOf" srcId="{4A023025-8699-41FE-A7C3-8FA4E421D327}" destId="{EAE18F3A-A873-4A60-955E-B161593ED44A}" srcOrd="0" destOrd="0" presId="urn:microsoft.com/office/officeart/2005/8/layout/chevron2"/>
    <dgm:cxn modelId="{63DA59A6-BCC5-4077-B6D7-75CD4688796E}" type="presOf" srcId="{8CD47AC3-DF6D-487A-94F8-46A1773C3F20}" destId="{00AE6682-E386-4848-85A4-5C03623FACA4}" srcOrd="0" destOrd="0" presId="urn:microsoft.com/office/officeart/2005/8/layout/chevron2"/>
    <dgm:cxn modelId="{AB300AD0-942E-4F1B-839E-B720FD490FAC}" srcId="{A28CA303-B796-4ACE-9A7E-EAAFA2AC15C2}" destId="{4A023025-8699-41FE-A7C3-8FA4E421D327}" srcOrd="0" destOrd="0" parTransId="{D0850E92-E0CF-4312-B9EC-61696C941C38}" sibTransId="{7714078F-485C-4A40-9A70-EE7E2EC3EA56}"/>
    <dgm:cxn modelId="{2ACAA717-1A71-4CFC-BE43-058B174E2923}" srcId="{31A7709E-56A8-4216-A98B-EE7316BC2CAE}" destId="{8CD47AC3-DF6D-487A-94F8-46A1773C3F20}" srcOrd="0" destOrd="0" parTransId="{9481BA5B-BB45-4780-ADA3-5BAB1A28AE7B}" sibTransId="{4951B9A3-E2C9-45FF-AD30-699C36D36085}"/>
    <dgm:cxn modelId="{A95AA3FF-6A0D-4CA0-822B-E3DEAC3E64A4}" srcId="{0DDE1CAA-D97E-43AD-9E73-072575B2D4C1}" destId="{9BD10A5D-EA29-4E2D-9A9B-98DAA71D5B08}" srcOrd="0" destOrd="0" parTransId="{92F77482-CE10-464B-96A3-F0A30FCC2377}" sibTransId="{1CB85527-0417-421C-9545-F2692C019961}"/>
    <dgm:cxn modelId="{CE304D09-3511-454A-9932-556691777A8D}" type="presOf" srcId="{7CC41356-2318-4C27-9752-B4415E9F6100}" destId="{04BA20EA-CE29-48ED-8163-EA122345C220}" srcOrd="0" destOrd="0" presId="urn:microsoft.com/office/officeart/2005/8/layout/chevron2"/>
    <dgm:cxn modelId="{C7FB29E7-8D5E-45D3-89A4-1E1857DE4853}" type="presOf" srcId="{31A7709E-56A8-4216-A98B-EE7316BC2CAE}" destId="{A7EB7AF2-3A03-430B-8A50-397BD695A0DD}" srcOrd="0" destOrd="0" presId="urn:microsoft.com/office/officeart/2005/8/layout/chevron2"/>
    <dgm:cxn modelId="{742CC761-BB7F-40B4-97DA-FC361F90BF8F}" type="presOf" srcId="{13F956A7-8608-4DE9-8170-5A508165B32E}" destId="{40C01AD5-CEB8-4243-9F85-3DD5098478D0}" srcOrd="0" destOrd="0" presId="urn:microsoft.com/office/officeart/2005/8/layout/chevron2"/>
    <dgm:cxn modelId="{F9D5FF6B-4DF5-43BB-A137-0DD1248D797C}" type="presOf" srcId="{DC8687F7-D56E-4B94-BCD4-4513A1490893}" destId="{5C1FD171-0D2B-4184-9ED8-C1E4BC1DDED4}" srcOrd="0" destOrd="0" presId="urn:microsoft.com/office/officeart/2005/8/layout/chevron2"/>
    <dgm:cxn modelId="{FCAC0CC2-483B-4B8C-98C9-C0AF1CC22B19}" type="presOf" srcId="{9BD10A5D-EA29-4E2D-9A9B-98DAA71D5B08}" destId="{1E69986D-5B77-4A73-8220-1142C5FA50A8}" srcOrd="0" destOrd="0" presId="urn:microsoft.com/office/officeart/2005/8/layout/chevron2"/>
    <dgm:cxn modelId="{F67805E6-C17E-4F3D-B734-BEB4B566B185}" type="presOf" srcId="{65A6B072-A5D0-4EAE-BF16-1C0FF5D419B0}" destId="{93429950-9DB5-4EC6-A6F8-97A1FF34B366}" srcOrd="0" destOrd="0" presId="urn:microsoft.com/office/officeart/2005/8/layout/chevron2"/>
    <dgm:cxn modelId="{54442806-1A05-4AD5-90CA-AE9558C70102}" type="presOf" srcId="{A28CA303-B796-4ACE-9A7E-EAAFA2AC15C2}" destId="{8D1DC132-C4C6-46FA-B54F-69FD4E087D20}" srcOrd="0" destOrd="0" presId="urn:microsoft.com/office/officeart/2005/8/layout/chevron2"/>
    <dgm:cxn modelId="{C33EE5B6-DC4A-4D17-8DF3-4349360293F9}" srcId="{31A7709E-56A8-4216-A98B-EE7316BC2CAE}" destId="{0DDE1CAA-D97E-43AD-9E73-072575B2D4C1}" srcOrd="1" destOrd="0" parTransId="{8D8C0932-6F14-4838-B626-E454FB051029}" sibTransId="{619FD567-C6F4-46A7-A88F-1A208528A724}"/>
    <dgm:cxn modelId="{8E3A640F-63F5-41D8-8065-295FC8EF61A6}" srcId="{31A7709E-56A8-4216-A98B-EE7316BC2CAE}" destId="{A28CA303-B796-4ACE-9A7E-EAAFA2AC15C2}" srcOrd="2" destOrd="0" parTransId="{F4DFB3A0-735A-47A7-90A1-A676FC716E00}" sibTransId="{0CEF8EEE-5487-4CD1-BDDF-16C9BB69A6CD}"/>
    <dgm:cxn modelId="{D91DD2F7-59E9-45A4-8DA3-3EEB239475DD}" srcId="{DC8687F7-D56E-4B94-BCD4-4513A1490893}" destId="{13F956A7-8608-4DE9-8170-5A508165B32E}" srcOrd="0" destOrd="0" parTransId="{AE9F9CCF-F18B-4637-9DAA-B73D4EE9FDBA}" sibTransId="{35A1B5D2-A693-4837-BACA-CD3CEF83B0FF}"/>
    <dgm:cxn modelId="{F32579D0-1014-4136-B90D-D47F244A45D6}" srcId="{31A7709E-56A8-4216-A98B-EE7316BC2CAE}" destId="{65A6B072-A5D0-4EAE-BF16-1C0FF5D419B0}" srcOrd="4" destOrd="0" parTransId="{012ECE5E-76C9-48C6-9463-F4C0C4F91AFA}" sibTransId="{7B95AA89-6A37-4106-8E5E-3E51AB4BC125}"/>
    <dgm:cxn modelId="{6AF275B9-78F4-4F04-9865-6FDF47D2777B}" srcId="{31A7709E-56A8-4216-A98B-EE7316BC2CAE}" destId="{DC8687F7-D56E-4B94-BCD4-4513A1490893}" srcOrd="3" destOrd="0" parTransId="{104181BA-3C5A-4E45-879C-71EF95EB99A9}" sibTransId="{3F1554FC-EA84-49C2-AE88-FE75D40F3A44}"/>
    <dgm:cxn modelId="{68FC2282-CD1B-4AC1-9924-83FBEAE708A3}" type="presOf" srcId="{DB6941B0-5A91-4171-B30E-19AFA99EC52A}" destId="{07B905BD-4586-4A9F-91C6-D2E1736FC00D}" srcOrd="0" destOrd="0" presId="urn:microsoft.com/office/officeart/2005/8/layout/chevron2"/>
    <dgm:cxn modelId="{30FC1013-CF43-4960-A07B-C95C5CE3E62B}" srcId="{8CD47AC3-DF6D-487A-94F8-46A1773C3F20}" destId="{7CC41356-2318-4C27-9752-B4415E9F6100}" srcOrd="0" destOrd="0" parTransId="{7EFAD201-045A-458C-8D66-65AD3B1797BE}" sibTransId="{40D3F7C0-328D-494A-AA41-DC22B66CDFEB}"/>
    <dgm:cxn modelId="{3C2DE522-A460-4B56-AD1D-4CA7249667F6}" type="presOf" srcId="{0DDE1CAA-D97E-43AD-9E73-072575B2D4C1}" destId="{8D40D8F1-1772-4309-9A24-99EC5F2E809E}" srcOrd="0" destOrd="0" presId="urn:microsoft.com/office/officeart/2005/8/layout/chevron2"/>
    <dgm:cxn modelId="{4EC2183A-B262-40B9-93FF-B41D6D1AB16E}" srcId="{65A6B072-A5D0-4EAE-BF16-1C0FF5D419B0}" destId="{DB6941B0-5A91-4171-B30E-19AFA99EC52A}" srcOrd="0" destOrd="0" parTransId="{A342D3FD-57B0-4485-A37D-B262B9E5EE2C}" sibTransId="{767DC3B9-2620-411A-B3EA-4C2E70B55E6E}"/>
    <dgm:cxn modelId="{0E06368C-A456-49EE-9A88-C7E3433E206C}" type="presParOf" srcId="{A7EB7AF2-3A03-430B-8A50-397BD695A0DD}" destId="{12E3DFFD-2BDB-46A2-8809-F6F74DB1225D}" srcOrd="0" destOrd="0" presId="urn:microsoft.com/office/officeart/2005/8/layout/chevron2"/>
    <dgm:cxn modelId="{E38D9042-3F7A-49FF-90F8-A546CE32A6C0}" type="presParOf" srcId="{12E3DFFD-2BDB-46A2-8809-F6F74DB1225D}" destId="{00AE6682-E386-4848-85A4-5C03623FACA4}" srcOrd="0" destOrd="0" presId="urn:microsoft.com/office/officeart/2005/8/layout/chevron2"/>
    <dgm:cxn modelId="{74FC6362-692D-404E-91F8-1FBB3E891011}" type="presParOf" srcId="{12E3DFFD-2BDB-46A2-8809-F6F74DB1225D}" destId="{04BA20EA-CE29-48ED-8163-EA122345C220}" srcOrd="1" destOrd="0" presId="urn:microsoft.com/office/officeart/2005/8/layout/chevron2"/>
    <dgm:cxn modelId="{5A91A78C-C7FC-442E-AAFB-213F43B54257}" type="presParOf" srcId="{A7EB7AF2-3A03-430B-8A50-397BD695A0DD}" destId="{5B62C5DA-D976-40C5-B5C2-C9E9222B7973}" srcOrd="1" destOrd="0" presId="urn:microsoft.com/office/officeart/2005/8/layout/chevron2"/>
    <dgm:cxn modelId="{64EA415D-513C-4492-94CC-E11830E2B409}" type="presParOf" srcId="{A7EB7AF2-3A03-430B-8A50-397BD695A0DD}" destId="{0AB73CEE-D9D2-4E87-813E-E8973AE46588}" srcOrd="2" destOrd="0" presId="urn:microsoft.com/office/officeart/2005/8/layout/chevron2"/>
    <dgm:cxn modelId="{7A850791-6973-475C-9136-741704B87AB7}" type="presParOf" srcId="{0AB73CEE-D9D2-4E87-813E-E8973AE46588}" destId="{8D40D8F1-1772-4309-9A24-99EC5F2E809E}" srcOrd="0" destOrd="0" presId="urn:microsoft.com/office/officeart/2005/8/layout/chevron2"/>
    <dgm:cxn modelId="{549BDDD1-8802-4757-9540-2B03CC590752}" type="presParOf" srcId="{0AB73CEE-D9D2-4E87-813E-E8973AE46588}" destId="{1E69986D-5B77-4A73-8220-1142C5FA50A8}" srcOrd="1" destOrd="0" presId="urn:microsoft.com/office/officeart/2005/8/layout/chevron2"/>
    <dgm:cxn modelId="{4D2B2D8D-BCF7-4903-B3FA-002C0F11177F}" type="presParOf" srcId="{A7EB7AF2-3A03-430B-8A50-397BD695A0DD}" destId="{AA12638C-7AFE-447F-BA2A-CA8E5D773151}" srcOrd="3" destOrd="0" presId="urn:microsoft.com/office/officeart/2005/8/layout/chevron2"/>
    <dgm:cxn modelId="{59B99966-A61F-452B-B679-75922C214CB6}" type="presParOf" srcId="{A7EB7AF2-3A03-430B-8A50-397BD695A0DD}" destId="{45A34A34-77BE-4734-96D9-EEA202D0E332}" srcOrd="4" destOrd="0" presId="urn:microsoft.com/office/officeart/2005/8/layout/chevron2"/>
    <dgm:cxn modelId="{9B8C277C-9E86-4F3A-A7F5-323AAB0B20BC}" type="presParOf" srcId="{45A34A34-77BE-4734-96D9-EEA202D0E332}" destId="{8D1DC132-C4C6-46FA-B54F-69FD4E087D20}" srcOrd="0" destOrd="0" presId="urn:microsoft.com/office/officeart/2005/8/layout/chevron2"/>
    <dgm:cxn modelId="{E3E7C7E4-CB95-4446-9350-CB778AB8A713}" type="presParOf" srcId="{45A34A34-77BE-4734-96D9-EEA202D0E332}" destId="{EAE18F3A-A873-4A60-955E-B161593ED44A}" srcOrd="1" destOrd="0" presId="urn:microsoft.com/office/officeart/2005/8/layout/chevron2"/>
    <dgm:cxn modelId="{12B7AF23-32EF-41EF-8EC0-7FA8DC168E24}" type="presParOf" srcId="{A7EB7AF2-3A03-430B-8A50-397BD695A0DD}" destId="{EA1C311B-CF05-4020-AAB0-AEEAFF9C63D2}" srcOrd="5" destOrd="0" presId="urn:microsoft.com/office/officeart/2005/8/layout/chevron2"/>
    <dgm:cxn modelId="{3D8B1B3D-2D78-4F8E-BC53-5A9573679976}" type="presParOf" srcId="{A7EB7AF2-3A03-430B-8A50-397BD695A0DD}" destId="{2246921B-FA77-46DF-9B07-BBFEEE4A8DA8}" srcOrd="6" destOrd="0" presId="urn:microsoft.com/office/officeart/2005/8/layout/chevron2"/>
    <dgm:cxn modelId="{355DA270-A90A-42C5-AEFF-84024E86F650}" type="presParOf" srcId="{2246921B-FA77-46DF-9B07-BBFEEE4A8DA8}" destId="{5C1FD171-0D2B-4184-9ED8-C1E4BC1DDED4}" srcOrd="0" destOrd="0" presId="urn:microsoft.com/office/officeart/2005/8/layout/chevron2"/>
    <dgm:cxn modelId="{B24D8EBD-9C13-4D0D-A225-853263F6455F}" type="presParOf" srcId="{2246921B-FA77-46DF-9B07-BBFEEE4A8DA8}" destId="{40C01AD5-CEB8-4243-9F85-3DD5098478D0}" srcOrd="1" destOrd="0" presId="urn:microsoft.com/office/officeart/2005/8/layout/chevron2"/>
    <dgm:cxn modelId="{EAF0575E-1D77-4D61-90DE-ABAAA311E4E6}" type="presParOf" srcId="{A7EB7AF2-3A03-430B-8A50-397BD695A0DD}" destId="{09363924-F8FA-4D0A-94AF-5E6B0882E826}" srcOrd="7" destOrd="0" presId="urn:microsoft.com/office/officeart/2005/8/layout/chevron2"/>
    <dgm:cxn modelId="{0F1F5B04-607D-4139-9F57-57CA6C6F857D}" type="presParOf" srcId="{A7EB7AF2-3A03-430B-8A50-397BD695A0DD}" destId="{0E548953-5113-4E51-8D1B-054A83F3F3B1}" srcOrd="8" destOrd="0" presId="urn:microsoft.com/office/officeart/2005/8/layout/chevron2"/>
    <dgm:cxn modelId="{CCC79CD5-7CC8-458E-8AD3-D7636715A9C3}" type="presParOf" srcId="{0E548953-5113-4E51-8D1B-054A83F3F3B1}" destId="{93429950-9DB5-4EC6-A6F8-97A1FF34B366}" srcOrd="0" destOrd="0" presId="urn:microsoft.com/office/officeart/2005/8/layout/chevron2"/>
    <dgm:cxn modelId="{BBCCDCC7-948A-4ED7-8B08-C3F687CC050A}" type="presParOf" srcId="{0E548953-5113-4E51-8D1B-054A83F3F3B1}" destId="{07B905BD-4586-4A9F-91C6-D2E1736FC00D}" srcOrd="1" destOrd="0" presId="urn:microsoft.com/office/officeart/2005/8/layout/chevron2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80C1E26-8AAA-4CD9-8B0B-C5BA4246F65C}" type="doc">
      <dgm:prSet loTypeId="urn:microsoft.com/office/officeart/2005/8/layout/hList3" loCatId="list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fr-FR"/>
        </a:p>
      </dgm:t>
    </dgm:pt>
    <dgm:pt modelId="{963703FA-6151-41F7-BF12-B6EDFA38688A}">
      <dgm:prSet/>
      <dgm:spPr/>
      <dgm:t>
        <a:bodyPr/>
        <a:lstStyle/>
        <a:p>
          <a:pPr rtl="0"/>
          <a:r>
            <a:rPr lang="fr-FR" dirty="0" smtClean="0"/>
            <a:t>Hébergement de la revue</a:t>
          </a:r>
          <a:endParaRPr lang="fr-FR" dirty="0"/>
        </a:p>
      </dgm:t>
    </dgm:pt>
    <dgm:pt modelId="{52E81D5D-3343-4DDE-8345-57B87F85107D}" type="parTrans" cxnId="{DA0FD522-8E7F-432B-8C8A-0E1D71B507F4}">
      <dgm:prSet/>
      <dgm:spPr/>
      <dgm:t>
        <a:bodyPr/>
        <a:lstStyle/>
        <a:p>
          <a:endParaRPr lang="fr-FR"/>
        </a:p>
      </dgm:t>
    </dgm:pt>
    <dgm:pt modelId="{993925C4-2F86-4C75-9A60-AB7467A1D318}" type="sibTrans" cxnId="{DA0FD522-8E7F-432B-8C8A-0E1D71B507F4}">
      <dgm:prSet/>
      <dgm:spPr/>
      <dgm:t>
        <a:bodyPr/>
        <a:lstStyle/>
        <a:p>
          <a:endParaRPr lang="fr-FR"/>
        </a:p>
      </dgm:t>
    </dgm:pt>
    <dgm:pt modelId="{E85E4796-E599-44D1-B3E0-E04228482E6D}">
      <dgm:prSet/>
      <dgm:spPr>
        <a:gradFill rotWithShape="0">
          <a:gsLst>
            <a:gs pos="0">
              <a:schemeClr val="accent3">
                <a:lumMod val="75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pPr rtl="0"/>
          <a:r>
            <a:rPr lang="fr-FR" b="1" dirty="0" smtClean="0"/>
            <a:t>Traitement du corpus rétrospectif </a:t>
          </a:r>
          <a:r>
            <a:rPr lang="fr-FR" dirty="0" smtClean="0"/>
            <a:t>(25 numéros) archivage de la revue</a:t>
          </a:r>
          <a:endParaRPr lang="fr-FR" dirty="0"/>
        </a:p>
      </dgm:t>
    </dgm:pt>
    <dgm:pt modelId="{A97A6A7B-B38F-4320-8250-58D5D21DE0FD}" type="parTrans" cxnId="{0FF00E00-E231-48AE-8284-913222C5C296}">
      <dgm:prSet/>
      <dgm:spPr/>
      <dgm:t>
        <a:bodyPr/>
        <a:lstStyle/>
        <a:p>
          <a:endParaRPr lang="fr-FR"/>
        </a:p>
      </dgm:t>
    </dgm:pt>
    <dgm:pt modelId="{9B3E91AB-4DF9-4AAA-984E-BD0C6F77A819}" type="sibTrans" cxnId="{0FF00E00-E231-48AE-8284-913222C5C296}">
      <dgm:prSet/>
      <dgm:spPr/>
      <dgm:t>
        <a:bodyPr/>
        <a:lstStyle/>
        <a:p>
          <a:endParaRPr lang="fr-FR"/>
        </a:p>
      </dgm:t>
    </dgm:pt>
    <dgm:pt modelId="{8E638F95-E47E-4FD3-A86E-802AD30BF1DE}">
      <dgm:prSet/>
      <dgm:spPr/>
      <dgm:t>
        <a:bodyPr/>
        <a:lstStyle/>
        <a:p>
          <a:pPr rtl="0"/>
          <a:r>
            <a:rPr lang="fr-FR" b="1" dirty="0" smtClean="0"/>
            <a:t>Gestion éditoriale de la revue </a:t>
          </a:r>
        </a:p>
        <a:p>
          <a:pPr rtl="0"/>
          <a:r>
            <a:rPr lang="fr-FR" dirty="0" smtClean="0"/>
            <a:t>(les numéros à venir)</a:t>
          </a:r>
          <a:endParaRPr lang="fr-FR" dirty="0"/>
        </a:p>
      </dgm:t>
    </dgm:pt>
    <dgm:pt modelId="{33F6FC97-DD8D-4552-87BC-723AAA121161}" type="parTrans" cxnId="{27145688-61EF-49BF-8297-30FC47253036}">
      <dgm:prSet/>
      <dgm:spPr/>
      <dgm:t>
        <a:bodyPr/>
        <a:lstStyle/>
        <a:p>
          <a:endParaRPr lang="fr-FR"/>
        </a:p>
      </dgm:t>
    </dgm:pt>
    <dgm:pt modelId="{140AA09A-4E82-449D-A0A9-7D377E3A33BE}" type="sibTrans" cxnId="{27145688-61EF-49BF-8297-30FC47253036}">
      <dgm:prSet/>
      <dgm:spPr/>
      <dgm:t>
        <a:bodyPr/>
        <a:lstStyle/>
        <a:p>
          <a:endParaRPr lang="fr-FR"/>
        </a:p>
      </dgm:t>
    </dgm:pt>
    <dgm:pt modelId="{292258F4-20F8-41EE-95FD-2BAF08B03568}" type="pres">
      <dgm:prSet presAssocID="{D80C1E26-8AAA-4CD9-8B0B-C5BA4246F65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E558CE2-AACA-454B-8CDB-2FFB5B731603}" type="pres">
      <dgm:prSet presAssocID="{963703FA-6151-41F7-BF12-B6EDFA38688A}" presName="roof" presStyleLbl="dkBgShp" presStyleIdx="0" presStyleCnt="2"/>
      <dgm:spPr/>
      <dgm:t>
        <a:bodyPr/>
        <a:lstStyle/>
        <a:p>
          <a:endParaRPr lang="fr-FR"/>
        </a:p>
      </dgm:t>
    </dgm:pt>
    <dgm:pt modelId="{D327B859-FC60-4AE2-927C-3AF6D3B8C02C}" type="pres">
      <dgm:prSet presAssocID="{963703FA-6151-41F7-BF12-B6EDFA38688A}" presName="pillars" presStyleCnt="0"/>
      <dgm:spPr/>
    </dgm:pt>
    <dgm:pt modelId="{87D36399-0080-40F7-B920-1A5BE5FDC64B}" type="pres">
      <dgm:prSet presAssocID="{963703FA-6151-41F7-BF12-B6EDFA38688A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BC58554-5FB9-417B-8D7B-5541466A43A9}" type="pres">
      <dgm:prSet presAssocID="{8E638F95-E47E-4FD3-A86E-802AD30BF1DE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ED7A985-26A3-48C7-9913-198333F52AEA}" type="pres">
      <dgm:prSet presAssocID="{963703FA-6151-41F7-BF12-B6EDFA38688A}" presName="base" presStyleLbl="dkBgShp" presStyleIdx="1" presStyleCnt="2"/>
      <dgm:spPr/>
    </dgm:pt>
  </dgm:ptLst>
  <dgm:cxnLst>
    <dgm:cxn modelId="{DA0FD522-8E7F-432B-8C8A-0E1D71B507F4}" srcId="{D80C1E26-8AAA-4CD9-8B0B-C5BA4246F65C}" destId="{963703FA-6151-41F7-BF12-B6EDFA38688A}" srcOrd="0" destOrd="0" parTransId="{52E81D5D-3343-4DDE-8345-57B87F85107D}" sibTransId="{993925C4-2F86-4C75-9A60-AB7467A1D318}"/>
    <dgm:cxn modelId="{96378616-2AB2-4EE7-81B7-144A089DF8D7}" type="presOf" srcId="{E85E4796-E599-44D1-B3E0-E04228482E6D}" destId="{87D36399-0080-40F7-B920-1A5BE5FDC64B}" srcOrd="0" destOrd="0" presId="urn:microsoft.com/office/officeart/2005/8/layout/hList3"/>
    <dgm:cxn modelId="{BE4A9164-8C12-465A-A5C5-F91F5A481B63}" type="presOf" srcId="{963703FA-6151-41F7-BF12-B6EDFA38688A}" destId="{BE558CE2-AACA-454B-8CDB-2FFB5B731603}" srcOrd="0" destOrd="0" presId="urn:microsoft.com/office/officeart/2005/8/layout/hList3"/>
    <dgm:cxn modelId="{0FF00E00-E231-48AE-8284-913222C5C296}" srcId="{963703FA-6151-41F7-BF12-B6EDFA38688A}" destId="{E85E4796-E599-44D1-B3E0-E04228482E6D}" srcOrd="0" destOrd="0" parTransId="{A97A6A7B-B38F-4320-8250-58D5D21DE0FD}" sibTransId="{9B3E91AB-4DF9-4AAA-984E-BD0C6F77A819}"/>
    <dgm:cxn modelId="{E1A847F0-8C51-48C0-8389-35ABEA93AD90}" type="presOf" srcId="{D80C1E26-8AAA-4CD9-8B0B-C5BA4246F65C}" destId="{292258F4-20F8-41EE-95FD-2BAF08B03568}" srcOrd="0" destOrd="0" presId="urn:microsoft.com/office/officeart/2005/8/layout/hList3"/>
    <dgm:cxn modelId="{27145688-61EF-49BF-8297-30FC47253036}" srcId="{963703FA-6151-41F7-BF12-B6EDFA38688A}" destId="{8E638F95-E47E-4FD3-A86E-802AD30BF1DE}" srcOrd="1" destOrd="0" parTransId="{33F6FC97-DD8D-4552-87BC-723AAA121161}" sibTransId="{140AA09A-4E82-449D-A0A9-7D377E3A33BE}"/>
    <dgm:cxn modelId="{62425DFC-D717-4FA0-AB0D-E5E075B99E6C}" type="presOf" srcId="{8E638F95-E47E-4FD3-A86E-802AD30BF1DE}" destId="{BBC58554-5FB9-417B-8D7B-5541466A43A9}" srcOrd="0" destOrd="0" presId="urn:microsoft.com/office/officeart/2005/8/layout/hList3"/>
    <dgm:cxn modelId="{0DB4A722-352E-4834-B637-C4ACA3021735}" type="presParOf" srcId="{292258F4-20F8-41EE-95FD-2BAF08B03568}" destId="{BE558CE2-AACA-454B-8CDB-2FFB5B731603}" srcOrd="0" destOrd="0" presId="urn:microsoft.com/office/officeart/2005/8/layout/hList3"/>
    <dgm:cxn modelId="{A7EED58C-6E80-4ABA-9EA3-1796F3025640}" type="presParOf" srcId="{292258F4-20F8-41EE-95FD-2BAF08B03568}" destId="{D327B859-FC60-4AE2-927C-3AF6D3B8C02C}" srcOrd="1" destOrd="0" presId="urn:microsoft.com/office/officeart/2005/8/layout/hList3"/>
    <dgm:cxn modelId="{04AC20C8-83C0-4039-8336-67DB245A33CD}" type="presParOf" srcId="{D327B859-FC60-4AE2-927C-3AF6D3B8C02C}" destId="{87D36399-0080-40F7-B920-1A5BE5FDC64B}" srcOrd="0" destOrd="0" presId="urn:microsoft.com/office/officeart/2005/8/layout/hList3"/>
    <dgm:cxn modelId="{303DE72C-EC5E-4294-89BB-877CC232E43E}" type="presParOf" srcId="{D327B859-FC60-4AE2-927C-3AF6D3B8C02C}" destId="{BBC58554-5FB9-417B-8D7B-5541466A43A9}" srcOrd="1" destOrd="0" presId="urn:microsoft.com/office/officeart/2005/8/layout/hList3"/>
    <dgm:cxn modelId="{D29FC690-4D24-4557-AF80-C7363031CD64}" type="presParOf" srcId="{292258F4-20F8-41EE-95FD-2BAF08B03568}" destId="{6ED7A985-26A3-48C7-9913-198333F52AEA}" srcOrd="2" destOrd="0" presId="urn:microsoft.com/office/officeart/2005/8/layout/h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8311C-75D3-4E01-96C7-E2EDF2E2277D}" type="datetimeFigureOut">
              <a:rPr lang="fr-FR" smtClean="0"/>
              <a:pPr/>
              <a:t>10/04/2017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ACF76B-7516-478B-A2DC-6513D2F624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CF76B-7516-478B-A2DC-6513D2F624BE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smtClean="0"/>
              <a:t>10/04/2017</a:t>
            </a:r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fr-FR" smtClean="0"/>
              <a:t>JELA2017/ Mohamed Ben Romdhane</a:t>
            </a:r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ECB81B1-C62C-4602-A621-161115A260E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10/04/2017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JELA2017/ Mohamed Ben Romdhane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81B1-C62C-4602-A621-161115A260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10/04/2017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JELA2017/ Mohamed Ben Romdhane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81B1-C62C-4602-A621-161115A260E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angle isocè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10/04/2017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JELA2017/ Mohamed Ben Romdhane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81B1-C62C-4602-A621-161115A260E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fr-FR" dirty="0" smtClean="0"/>
              <a:t>Cliquez pour modifier les styles du texte du masque</a:t>
            </a:r>
          </a:p>
          <a:p>
            <a:pPr lvl="1" eaLnBrk="1" latinLnBrk="0" hangingPunct="1"/>
            <a:r>
              <a:rPr lang="fr-FR" dirty="0" smtClean="0"/>
              <a:t>Deuxième niveau</a:t>
            </a:r>
          </a:p>
          <a:p>
            <a:pPr lvl="2" eaLnBrk="1" latinLnBrk="0" hangingPunct="1"/>
            <a:r>
              <a:rPr lang="fr-FR" dirty="0" smtClean="0"/>
              <a:t>Troisième niveau</a:t>
            </a:r>
          </a:p>
          <a:p>
            <a:pPr lvl="3" eaLnBrk="1" latinLnBrk="0" hangingPunct="1"/>
            <a:r>
              <a:rPr lang="fr-FR" dirty="0" smtClean="0"/>
              <a:t>Quatrième niveau</a:t>
            </a:r>
          </a:p>
          <a:p>
            <a:pPr lvl="4" eaLnBrk="1" latinLnBrk="0" hangingPunct="1"/>
            <a:r>
              <a:rPr lang="fr-FR" dirty="0" smtClean="0"/>
              <a:t>Cinquième niveau</a:t>
            </a:r>
            <a:endParaRPr kumimoji="0" lang="en-US" dirty="0"/>
          </a:p>
        </p:txBody>
      </p:sp>
      <p:pic>
        <p:nvPicPr>
          <p:cNvPr id="7" name="Image 6" descr="2000px-Open_Access_logo_PLoS_white.sv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549652" y="0"/>
            <a:ext cx="594348" cy="92866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fr-FR" smtClean="0"/>
              <a:t>10/04/2017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fr-FR" smtClean="0"/>
              <a:t>JELA2017/ Mohamed Ben Romdhane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ECB81B1-C62C-4602-A621-161115A260E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10/04/2017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JELA2017/ Mohamed Ben Romdhane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81B1-C62C-4602-A621-161115A260E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10/04/2017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JELA2017/ Mohamed Ben Romdhane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81B1-C62C-4602-A621-161115A260E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10/04/2017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JELA2017/ Mohamed Ben Romdhane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81B1-C62C-4602-A621-161115A260E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10/04/2017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JELA2017/ Mohamed Ben Romdhane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81B1-C62C-4602-A621-161115A260E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10/04/2017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JELA2017/ Mohamed Ben Romdhane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81B1-C62C-4602-A621-161115A260E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10/04/2017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JELA2017/ Mohamed Ben Romdhane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81B1-C62C-4602-A621-161115A260E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10/04/2017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JELA2017/ Mohamed Ben Romdhane</a:t>
            </a:r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ECB81B1-C62C-4602-A621-161115A260E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8" name="Connecteur droit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necteur droit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le isocè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mbromdhane@yahoo.f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pkp.sfu.ca/2015/10/01/how-many-journals-use-ojs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.umontreal.ca/espacedoc/auto-publication/ojs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.umontreal.ca/espacedoc/auto-publication/ojs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archivesic.ccsd.cnrs.fr/sic_01074813v2/document" TargetMode="External"/><Relationship Id="rId2" Type="http://schemas.openxmlformats.org/officeDocument/2006/relationships/hyperlink" Target="https://pkp.sfu.ca/oj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en.umontreal.ca/espacedoc/auto-publication/ojs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772400" cy="1857387"/>
          </a:xfrm>
        </p:spPr>
        <p:txBody>
          <a:bodyPr>
            <a:normAutofit/>
          </a:bodyPr>
          <a:lstStyle/>
          <a:p>
            <a:r>
              <a:rPr lang="fr-FR" b="1" dirty="0"/>
              <a:t>Le projet de mise en ligne en Open Access de la Revue Maghrébine de Documentation et d’Information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Journée d’étude sur le libre accès </a:t>
            </a:r>
            <a:r>
              <a:rPr lang="fr-FR" b="1" dirty="0" smtClean="0"/>
              <a:t>(JELA 2017</a:t>
            </a:r>
            <a:r>
              <a:rPr lang="fr-FR" b="1" dirty="0" smtClean="0"/>
              <a:t>)</a:t>
            </a:r>
            <a:endParaRPr lang="fr-FR" b="1" dirty="0" smtClean="0"/>
          </a:p>
          <a:p>
            <a:r>
              <a:rPr lang="fr-FR" dirty="0" smtClean="0"/>
              <a:t>ISD, 10 avril 2017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3143240" y="3929066"/>
            <a:ext cx="50720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dirty="0" smtClean="0"/>
              <a:t>Mohamed Ben Romdhane</a:t>
            </a:r>
          </a:p>
          <a:p>
            <a:pPr algn="r"/>
            <a:r>
              <a:rPr lang="fr-FR" dirty="0" smtClean="0"/>
              <a:t>Institut Supérieur de Documentation </a:t>
            </a:r>
          </a:p>
          <a:p>
            <a:pPr algn="r"/>
            <a:r>
              <a:rPr lang="fr-FR" dirty="0" smtClean="0"/>
              <a:t>Émail : </a:t>
            </a:r>
            <a:r>
              <a:rPr lang="fr-FR" dirty="0" smtClean="0">
                <a:hlinkClick r:id="rId2"/>
              </a:rPr>
              <a:t>mbromdhane@yahoo.fr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785918" y="71414"/>
            <a:ext cx="5429288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JELA 2017</a:t>
            </a:r>
          </a:p>
          <a:p>
            <a:pPr algn="ctr"/>
            <a:r>
              <a:rPr lang="fr-FR" dirty="0" smtClean="0"/>
              <a:t>Thème : « le projet libre accès de l’ISD »</a:t>
            </a:r>
            <a:endParaRPr lang="fr-FR" dirty="0"/>
          </a:p>
        </p:txBody>
      </p:sp>
      <p:pic>
        <p:nvPicPr>
          <p:cNvPr id="7" name="Image 6" descr="2000px-Open_Access_logo_PLoS_white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4810" y="785794"/>
            <a:ext cx="765800" cy="11965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Présentation d’OJS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lnSpcReduction="10000"/>
          </a:bodyPr>
          <a:lstStyle/>
          <a:p>
            <a:r>
              <a:rPr lang="fr-FR" b="1" dirty="0" smtClean="0"/>
              <a:t>OJS</a:t>
            </a:r>
            <a:r>
              <a:rPr lang="fr-FR" dirty="0" smtClean="0"/>
              <a:t> (Open Journal Systems) est un système de publication électronique qui reproduit le processus d'une maison d'édition pour réaliser un ou plusieurs journaux, de la soumission des articles à leur publication. C'est un package logiciel diffusé en licence libre, développé et maintenu dans le cadre d'un projet </a:t>
            </a:r>
            <a:r>
              <a:rPr lang="fr-FR" dirty="0" err="1" smtClean="0"/>
              <a:t>inter-universitaire</a:t>
            </a:r>
            <a:r>
              <a:rPr lang="fr-FR" dirty="0" smtClean="0"/>
              <a:t> canadien : le Public </a:t>
            </a:r>
            <a:r>
              <a:rPr lang="fr-FR" dirty="0" err="1" smtClean="0"/>
              <a:t>Knowledge</a:t>
            </a:r>
            <a:r>
              <a:rPr lang="fr-FR" dirty="0" smtClean="0"/>
              <a:t> Project  (</a:t>
            </a:r>
            <a:r>
              <a:rPr lang="fr-FR" b="1" dirty="0" smtClean="0"/>
              <a:t>PKP</a:t>
            </a:r>
            <a:r>
              <a:rPr lang="fr-FR" dirty="0" smtClean="0"/>
              <a:t>).</a:t>
            </a:r>
            <a:endParaRPr lang="fr-FR" dirty="0"/>
          </a:p>
          <a:p>
            <a:r>
              <a:rPr lang="fr-FR" dirty="0"/>
              <a:t>Quatre logiciels sont développés et diffusés par PKP : </a:t>
            </a:r>
            <a:endParaRPr lang="fr-FR" dirty="0" smtClean="0"/>
          </a:p>
          <a:p>
            <a:pPr lvl="1"/>
            <a:r>
              <a:rPr lang="fr-FR" dirty="0" smtClean="0"/>
              <a:t>OJS </a:t>
            </a:r>
            <a:r>
              <a:rPr lang="fr-FR" dirty="0"/>
              <a:t>(Open Journal Systems), </a:t>
            </a:r>
            <a:endParaRPr lang="fr-FR" dirty="0" smtClean="0"/>
          </a:p>
          <a:p>
            <a:pPr lvl="1"/>
            <a:r>
              <a:rPr lang="fr-FR" dirty="0" smtClean="0"/>
              <a:t>OCS </a:t>
            </a:r>
            <a:r>
              <a:rPr lang="fr-FR" dirty="0"/>
              <a:t>(</a:t>
            </a:r>
            <a:r>
              <a:rPr lang="fr-FR" dirty="0" smtClean="0"/>
              <a:t>Open </a:t>
            </a:r>
            <a:r>
              <a:rPr lang="fr-FR" dirty="0" err="1" smtClean="0"/>
              <a:t>Conference</a:t>
            </a:r>
            <a:r>
              <a:rPr lang="fr-FR" dirty="0" smtClean="0"/>
              <a:t> </a:t>
            </a:r>
            <a:r>
              <a:rPr lang="fr-FR" dirty="0"/>
              <a:t>System) pour gérer des conférences</a:t>
            </a:r>
            <a:r>
              <a:rPr lang="fr-FR" dirty="0" smtClean="0"/>
              <a:t>,</a:t>
            </a:r>
          </a:p>
          <a:p>
            <a:pPr lvl="1"/>
            <a:r>
              <a:rPr lang="fr-FR" dirty="0" smtClean="0"/>
              <a:t>OMP </a:t>
            </a:r>
            <a:r>
              <a:rPr lang="fr-FR" dirty="0"/>
              <a:t>(Open </a:t>
            </a:r>
            <a:r>
              <a:rPr lang="fr-FR" dirty="0" err="1"/>
              <a:t>Monograph</a:t>
            </a:r>
            <a:r>
              <a:rPr lang="fr-FR" dirty="0"/>
              <a:t> </a:t>
            </a:r>
            <a:r>
              <a:rPr lang="fr-FR" dirty="0" err="1"/>
              <a:t>Press</a:t>
            </a:r>
            <a:r>
              <a:rPr lang="fr-FR" dirty="0"/>
              <a:t>) pour publier des livres</a:t>
            </a:r>
            <a:r>
              <a:rPr lang="fr-FR" dirty="0" smtClean="0"/>
              <a:t>,</a:t>
            </a:r>
          </a:p>
          <a:p>
            <a:pPr lvl="1"/>
            <a:r>
              <a:rPr lang="fr-FR" dirty="0" smtClean="0"/>
              <a:t>OHS </a:t>
            </a:r>
            <a:r>
              <a:rPr lang="fr-FR" dirty="0"/>
              <a:t>(Open </a:t>
            </a:r>
            <a:r>
              <a:rPr lang="fr-FR" dirty="0" err="1"/>
              <a:t>Harvester</a:t>
            </a:r>
            <a:r>
              <a:rPr lang="fr-FR" dirty="0"/>
              <a:t> Systems) système d'indexation de recherche.</a:t>
            </a:r>
          </a:p>
          <a:p>
            <a:pPr lvl="1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10/04/2017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JELA2017/ Mohamed Ben Romdhane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81B1-C62C-4602-A621-161115A260EE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Présentation de OJS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29642" cy="4829196"/>
          </a:xfrm>
        </p:spPr>
        <p:txBody>
          <a:bodyPr>
            <a:normAutofit/>
          </a:bodyPr>
          <a:lstStyle/>
          <a:p>
            <a:r>
              <a:rPr lang="fr-FR" dirty="0"/>
              <a:t>Le logiciel est écrit en PHP </a:t>
            </a:r>
            <a:endParaRPr lang="fr-FR" dirty="0" smtClean="0"/>
          </a:p>
          <a:p>
            <a:r>
              <a:rPr lang="fr-FR" dirty="0" smtClean="0"/>
              <a:t>Diffusé </a:t>
            </a:r>
            <a:r>
              <a:rPr lang="fr-FR" dirty="0"/>
              <a:t>avec une licence GNU </a:t>
            </a:r>
            <a:r>
              <a:rPr lang="fr-FR" dirty="0" smtClean="0"/>
              <a:t>(General </a:t>
            </a:r>
            <a:r>
              <a:rPr lang="fr-FR" dirty="0"/>
              <a:t>Public </a:t>
            </a:r>
            <a:r>
              <a:rPr lang="fr-FR" dirty="0" smtClean="0"/>
              <a:t>License)</a:t>
            </a:r>
          </a:p>
          <a:p>
            <a:r>
              <a:rPr lang="fr-FR" dirty="0" smtClean="0"/>
              <a:t> </a:t>
            </a:r>
            <a:r>
              <a:rPr lang="fr-FR" dirty="0"/>
              <a:t>L'interface est </a:t>
            </a:r>
            <a:r>
              <a:rPr lang="fr-FR" dirty="0" smtClean="0"/>
              <a:t>disponible </a:t>
            </a:r>
            <a:r>
              <a:rPr lang="fr-FR" dirty="0"/>
              <a:t>dans plus d'une </a:t>
            </a:r>
            <a:r>
              <a:rPr lang="fr-FR" b="1" dirty="0"/>
              <a:t>vingtaine de langues</a:t>
            </a:r>
            <a:r>
              <a:rPr lang="fr-FR" dirty="0"/>
              <a:t>.</a:t>
            </a:r>
          </a:p>
          <a:p>
            <a:r>
              <a:rPr lang="fr-FR" dirty="0"/>
              <a:t>L'installation nécessite un serveur Unix, Windows ou </a:t>
            </a:r>
            <a:r>
              <a:rPr lang="fr-FR" dirty="0" err="1"/>
              <a:t>MacOS</a:t>
            </a:r>
            <a:r>
              <a:rPr lang="fr-FR" dirty="0"/>
              <a:t> avec PHP et un logiciel de base de données </a:t>
            </a:r>
            <a:r>
              <a:rPr lang="fr-FR" dirty="0" smtClean="0"/>
              <a:t>MySQL </a:t>
            </a:r>
            <a:r>
              <a:rPr lang="fr-FR" dirty="0"/>
              <a:t>ou </a:t>
            </a:r>
            <a:r>
              <a:rPr lang="fr-FR" dirty="0" err="1"/>
              <a:t>PostgreSQL</a:t>
            </a:r>
            <a:r>
              <a:rPr lang="fr-FR" dirty="0"/>
              <a:t>.</a:t>
            </a:r>
          </a:p>
          <a:p>
            <a:r>
              <a:rPr lang="fr-FR" dirty="0"/>
              <a:t>En </a:t>
            </a:r>
            <a:r>
              <a:rPr lang="fr-FR" dirty="0" smtClean="0"/>
              <a:t>2015, PKP </a:t>
            </a:r>
            <a:r>
              <a:rPr lang="fr-FR" dirty="0"/>
              <a:t>annonce </a:t>
            </a:r>
            <a:r>
              <a:rPr lang="fr-FR" dirty="0" smtClean="0"/>
              <a:t>que 32000 journaux utilisent OJS (dont 10558 qui sont vraiment des journaux publiant au moins 10 articles par an)</a:t>
            </a:r>
            <a:br>
              <a:rPr lang="fr-FR" dirty="0" smtClean="0"/>
            </a:br>
            <a:r>
              <a:rPr lang="fr-FR" sz="1600" dirty="0" smtClean="0"/>
              <a:t>(source : site PKP </a:t>
            </a:r>
            <a:r>
              <a:rPr lang="fr-FR" sz="1600" dirty="0" smtClean="0">
                <a:hlinkClick r:id="rId2"/>
              </a:rPr>
              <a:t>https://pkp.sfu.ca/2015/10/01/how-many-journals-use-ojs/</a:t>
            </a:r>
            <a:r>
              <a:rPr lang="fr-FR" sz="1600" dirty="0" smtClean="0"/>
              <a:t> )</a:t>
            </a:r>
            <a:endParaRPr lang="fr-FR" sz="1600" dirty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10/04/2017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JELA2017/ Mohamed Ben Romdhane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81B1-C62C-4602-A621-161115A260EE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Présentation de OJS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1142984"/>
            <a:ext cx="9072594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10/04/2017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JELA2017/ Mohamed Ben Romdhane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81B1-C62C-4602-A621-161115A260EE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Fonctionnalités de OJS </a:t>
            </a:r>
            <a:br>
              <a:rPr lang="fr-FR" dirty="0" smtClean="0"/>
            </a:b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4900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428596" y="1214422"/>
            <a:ext cx="8215370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OJS peut être utilisé pour tout ou partie des 2 étapes dans l'édition :</a:t>
            </a:r>
            <a:endParaRPr lang="fr-FR" sz="2400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10/04/2017</a:t>
            </a:r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JELA2017/ Mohamed Ben Romdhane</a:t>
            </a:r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81B1-C62C-4602-A621-161115A260EE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68346"/>
          </a:xfrm>
        </p:spPr>
        <p:txBody>
          <a:bodyPr>
            <a:normAutofit fontScale="90000"/>
          </a:bodyPr>
          <a:lstStyle/>
          <a:p>
            <a:pPr lvl="0"/>
            <a:r>
              <a:rPr lang="fr-FR" dirty="0" smtClean="0"/>
              <a:t>Rôles dans OJS Pour une revue </a:t>
            </a:r>
            <a:br>
              <a:rPr lang="fr-FR" dirty="0" smtClean="0"/>
            </a:b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357158" y="1071546"/>
          <a:ext cx="8501122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00034" y="500042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plusieurs rôles des intervenants sont possibles. Chaque rôle engendre des droits spécifiques. Voici  la liste des rôles standards :</a:t>
            </a:r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10/04/2017</a:t>
            </a:r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JELA2017/ Mohamed Ben Romdhane</a:t>
            </a:r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81B1-C62C-4602-A621-161115A260EE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6357950" cy="635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oneTexte 4"/>
          <p:cNvSpPr txBox="1"/>
          <p:nvPr/>
        </p:nvSpPr>
        <p:spPr>
          <a:xfrm>
            <a:off x="6786578" y="5286388"/>
            <a:ext cx="23574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Source</a:t>
            </a:r>
            <a:r>
              <a:rPr lang="fr-FR" sz="1200" dirty="0" smtClean="0"/>
              <a:t> : CEN-R (Centre d’Expertise Numérique pour la Recherche, Université de Montréal (</a:t>
            </a:r>
            <a:r>
              <a:rPr lang="fr-FR" sz="1200" dirty="0" smtClean="0">
                <a:hlinkClick r:id="rId3"/>
              </a:rPr>
              <a:t>http://www.cen.umontreal.ca/espacedoc/auto-publication/ojs/</a:t>
            </a:r>
            <a:r>
              <a:rPr lang="fr-FR" sz="1200" dirty="0" smtClean="0"/>
              <a:t>) </a:t>
            </a:r>
            <a:endParaRPr lang="fr-FR" sz="12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10/04/2017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JELA2017/ Mohamed Ben Romdhane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81B1-C62C-4602-A621-161115A260EE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6286512" cy="6357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ZoneTexte 6"/>
          <p:cNvSpPr txBox="1"/>
          <p:nvPr/>
        </p:nvSpPr>
        <p:spPr>
          <a:xfrm>
            <a:off x="6786578" y="5286388"/>
            <a:ext cx="23574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Source</a:t>
            </a:r>
            <a:r>
              <a:rPr lang="fr-FR" sz="1200" dirty="0" smtClean="0"/>
              <a:t> : CEN-R (Centre d’Expertise Numérique pour la Recherche, Université de Montréal (</a:t>
            </a:r>
            <a:r>
              <a:rPr lang="fr-FR" sz="1200" dirty="0" smtClean="0">
                <a:hlinkClick r:id="rId3"/>
              </a:rPr>
              <a:t>http://www.cen.umontreal.ca/espacedoc/auto-publication/ojs/</a:t>
            </a:r>
            <a:r>
              <a:rPr lang="fr-FR" sz="1200" dirty="0" smtClean="0"/>
              <a:t>) </a:t>
            </a:r>
            <a:endParaRPr lang="fr-FR" sz="12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10/04/2017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JELA2017/ Mohamed Ben Romdhane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81B1-C62C-4602-A621-161115A260EE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71536" y="0"/>
            <a:ext cx="9885942" cy="635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10/04/2017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JELA2017/ Mohamed Ben Romdhane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81B1-C62C-4602-A621-161115A260EE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80963"/>
            <a:ext cx="9367838" cy="6438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10/04/2017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JELA2017/ Mohamed Ben Romdhane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81B1-C62C-4602-A621-161115A260EE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10/04/2017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JELA2017/ Mohamed Ben Romdhane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81B1-C62C-4602-A621-161115A260EE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10/04/2017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JELA2017/ Mohamed Ben Romdhane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81B1-C62C-4602-A621-161115A260EE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La revue maghrébine de documentation et d’information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10/04/2017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JELA2017/ Mohamed Ben Romdhane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81B1-C62C-4602-A621-161115A260EE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 du corpus rétrospectif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Projet de stage de deux étudiantes 3</a:t>
            </a:r>
            <a:r>
              <a:rPr lang="fr-FR" baseline="30000" dirty="0" smtClean="0"/>
              <a:t>ème</a:t>
            </a:r>
            <a:r>
              <a:rPr lang="fr-FR" dirty="0" smtClean="0"/>
              <a:t> année DBA</a:t>
            </a:r>
          </a:p>
          <a:p>
            <a:r>
              <a:rPr lang="fr-FR" dirty="0" smtClean="0"/>
              <a:t>Préparation des articles (conversion PDF par article pour les formats numériques et numérisation des autres numéros)</a:t>
            </a:r>
          </a:p>
          <a:p>
            <a:r>
              <a:rPr lang="fr-FR" dirty="0" smtClean="0"/>
              <a:t>Installation du logiciel OJS sur un serveur local</a:t>
            </a:r>
          </a:p>
          <a:p>
            <a:r>
              <a:rPr lang="fr-FR" dirty="0" smtClean="0"/>
              <a:t>Création de l’espace la revue</a:t>
            </a:r>
          </a:p>
          <a:p>
            <a:r>
              <a:rPr lang="fr-FR" dirty="0" smtClean="0"/>
              <a:t>Création des numéros et alimentation par les articles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10/04/2017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JELA2017/ Mohamed Ben Romdhane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81B1-C62C-4602-A621-161115A260EE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 du corpus rétrospectif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329642" cy="5429288"/>
          </a:xfrm>
        </p:spPr>
        <p:txBody>
          <a:bodyPr>
            <a:normAutofit/>
          </a:bodyPr>
          <a:lstStyle/>
          <a:p>
            <a:r>
              <a:rPr lang="fr-FR" dirty="0" smtClean="0"/>
              <a:t>Choix éditoriaux</a:t>
            </a:r>
          </a:p>
          <a:p>
            <a:pPr lvl="1"/>
            <a:r>
              <a:rPr lang="fr-FR" dirty="0" smtClean="0"/>
              <a:t>Langues : </a:t>
            </a:r>
          </a:p>
          <a:p>
            <a:pPr lvl="2"/>
            <a:r>
              <a:rPr lang="fr-FR" dirty="0" smtClean="0"/>
              <a:t>2 langues pour le contenu (Fr/Eng et </a:t>
            </a:r>
            <a:r>
              <a:rPr lang="fr-FR" dirty="0" err="1" smtClean="0"/>
              <a:t>ar</a:t>
            </a:r>
            <a:r>
              <a:rPr lang="fr-FR" dirty="0" smtClean="0"/>
              <a:t>)</a:t>
            </a:r>
          </a:p>
          <a:p>
            <a:pPr lvl="2"/>
            <a:r>
              <a:rPr lang="fr-FR" dirty="0" smtClean="0"/>
              <a:t>3 langues pour l’interface (Fr, Eng et Ar)</a:t>
            </a:r>
          </a:p>
          <a:p>
            <a:pPr lvl="1"/>
            <a:r>
              <a:rPr lang="fr-FR" dirty="0" smtClean="0"/>
              <a:t>Format(s) du texte intégral</a:t>
            </a:r>
          </a:p>
          <a:p>
            <a:pPr lvl="2"/>
            <a:r>
              <a:rPr lang="fr-FR" dirty="0" smtClean="0"/>
              <a:t>PDF pour les archives (25 numéros)</a:t>
            </a:r>
          </a:p>
          <a:p>
            <a:pPr lvl="2"/>
            <a:r>
              <a:rPr lang="fr-FR" dirty="0" smtClean="0"/>
              <a:t>PDF et HTML pour les numéros à venir</a:t>
            </a:r>
          </a:p>
          <a:p>
            <a:pPr lvl="1"/>
            <a:r>
              <a:rPr lang="fr-FR" dirty="0" smtClean="0"/>
              <a:t>Métadonnées</a:t>
            </a:r>
          </a:p>
          <a:p>
            <a:pPr lvl="2"/>
            <a:r>
              <a:rPr lang="fr-FR" dirty="0" smtClean="0"/>
              <a:t>Résumé en deux langues (3 si possible)</a:t>
            </a:r>
          </a:p>
          <a:p>
            <a:pPr lvl="2"/>
            <a:r>
              <a:rPr lang="fr-FR" dirty="0" smtClean="0"/>
              <a:t>Mots clés en deux langues (3 si possible)</a:t>
            </a:r>
          </a:p>
          <a:p>
            <a:pPr lvl="2"/>
            <a:r>
              <a:rPr lang="fr-FR" dirty="0" smtClean="0"/>
              <a:t>Nom d’auteur (en caractères latins seulement)</a:t>
            </a:r>
          </a:p>
          <a:p>
            <a:pPr lvl="2"/>
            <a:r>
              <a:rPr lang="fr-FR" dirty="0" smtClean="0"/>
              <a:t>Choix à faire dans la standardisation des autres métadonnées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10/04/2017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JELA2017/ Mohamed Ben Romdhane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81B1-C62C-4602-A621-161115A260EE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Hébergement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Préparation et soumission d’un dossier d’hébergement au CCK</a:t>
            </a:r>
          </a:p>
          <a:p>
            <a:r>
              <a:rPr lang="fr-FR" dirty="0" smtClean="0"/>
              <a:t>Choix de la formule de plusieurs revues (revues des établissements de l’UMA)</a:t>
            </a:r>
          </a:p>
          <a:p>
            <a:r>
              <a:rPr lang="fr-FR" dirty="0" smtClean="0"/>
              <a:t>Possibilité d’intégrer les autres revues des établissements de l’UMA</a:t>
            </a:r>
          </a:p>
          <a:p>
            <a:r>
              <a:rPr lang="fr-FR" dirty="0" smtClean="0"/>
              <a:t>Dossier à suivre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10/04/2017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JELA2017/ Mohamed Ben Romdhane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81B1-C62C-4602-A621-161115A260EE}" type="slidenum">
              <a:rPr lang="fr-FR" smtClean="0"/>
              <a:pPr/>
              <a:t>23</a:t>
            </a:fld>
            <a:endParaRPr lang="fr-F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Gestion éditoriale de la revue avec OJS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Nécessite l’hébergement (en attente)</a:t>
            </a:r>
          </a:p>
          <a:p>
            <a:r>
              <a:rPr lang="fr-FR" dirty="0" smtClean="0"/>
              <a:t>Formation des acteurs (les différents utilisateurs surtout au niveau de la direction de la revue)</a:t>
            </a:r>
          </a:p>
          <a:p>
            <a:r>
              <a:rPr lang="fr-FR" dirty="0" smtClean="0"/>
              <a:t>Gestion du cursus éditorial des numéros de la revue depuis la soumission de l’article jusqu'à la publication et la mise en ligne du numéro.</a:t>
            </a:r>
          </a:p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10/04/2017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JELA2017/ Mohamed Ben Romdhane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81B1-C62C-4602-A621-161115A260EE}" type="slidenum">
              <a:rPr lang="fr-FR" smtClean="0"/>
              <a:pPr/>
              <a:t>24</a:t>
            </a:fld>
            <a:endParaRPr lang="fr-F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10/04/2017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JELA2017/ Mohamed Ben Romdhane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81B1-C62C-4602-A621-161115A260EE}" type="slidenum">
              <a:rPr lang="fr-FR" smtClean="0"/>
              <a:pPr/>
              <a:t>25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Perspectives et 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28596" y="1785926"/>
            <a:ext cx="8229600" cy="285752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Mise en ligne et en libre accès de la revue (en cours)</a:t>
            </a:r>
          </a:p>
          <a:p>
            <a:r>
              <a:rPr lang="fr-FR" dirty="0" smtClean="0"/>
              <a:t>Comité scientifique ou de rédaction : à élargir et s’ouvrir à l’international </a:t>
            </a:r>
          </a:p>
          <a:p>
            <a:pPr lvl="1"/>
            <a:r>
              <a:rPr lang="fr-FR" dirty="0" smtClean="0"/>
              <a:t>Au niveau arabe : Algérie, Maroc, Sultanat Oman, …</a:t>
            </a:r>
          </a:p>
          <a:p>
            <a:pPr lvl="1"/>
            <a:r>
              <a:rPr lang="fr-FR" dirty="0" smtClean="0"/>
              <a:t>Autres : France, Canada, …</a:t>
            </a:r>
          </a:p>
          <a:p>
            <a:r>
              <a:rPr lang="fr-FR" dirty="0" smtClean="0"/>
              <a:t>Garder la périodicité</a:t>
            </a:r>
          </a:p>
          <a:p>
            <a:r>
              <a:rPr lang="fr-FR" dirty="0" smtClean="0"/>
              <a:t>Soumettre la revue à DOAJ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28596" y="1357298"/>
            <a:ext cx="8215370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Recommandations pour améliorer la qualité de la revue</a:t>
            </a:r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428596" y="5000636"/>
            <a:ext cx="8215370" cy="1200329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Nous espérons concrétiser ce projet pour la RMDI et s’étendre sur les 3 autres revues des institutions sous la tutelle de l’Université de la </a:t>
            </a:r>
            <a:r>
              <a:rPr lang="fr-FR" sz="2400" dirty="0" err="1" smtClean="0"/>
              <a:t>Manouba</a:t>
            </a:r>
            <a:r>
              <a:rPr lang="fr-FR" sz="2400" dirty="0" smtClean="0"/>
              <a:t> à savoir </a:t>
            </a:r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10/04/2017</a:t>
            </a:r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JELA2017/ Mohamed Ben Romdhane</a:t>
            </a:r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81B1-C62C-4602-A621-161115A260EE}" type="slidenum">
              <a:rPr lang="fr-FR" smtClean="0"/>
              <a:pPr/>
              <a:t>26</a:t>
            </a:fld>
            <a:endParaRPr lang="fr-F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Quelques références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Site de Open Journal System. PKP (Public </a:t>
            </a:r>
            <a:r>
              <a:rPr lang="fr-FR" dirty="0" err="1" smtClean="0"/>
              <a:t>Knowledge</a:t>
            </a:r>
            <a:r>
              <a:rPr lang="fr-FR" dirty="0" smtClean="0"/>
              <a:t> Project). </a:t>
            </a:r>
            <a:r>
              <a:rPr lang="fr-FR" dirty="0" smtClean="0">
                <a:hlinkClick r:id="rId2"/>
              </a:rPr>
              <a:t>https://pkp.sfu.ca/ojs/</a:t>
            </a:r>
            <a:r>
              <a:rPr lang="fr-FR" dirty="0" smtClean="0"/>
              <a:t> (Dernière visite le 8 avril 2017)</a:t>
            </a:r>
          </a:p>
          <a:p>
            <a:r>
              <a:rPr lang="fr-FR" dirty="0" smtClean="0"/>
              <a:t>Jean-Luc </a:t>
            </a:r>
            <a:r>
              <a:rPr lang="fr-FR" dirty="0" err="1" smtClean="0"/>
              <a:t>Archimbaud</a:t>
            </a:r>
            <a:r>
              <a:rPr lang="fr-FR" dirty="0" smtClean="0"/>
              <a:t> (2015). Document de synthèse sur OJS (Open Journal System). </a:t>
            </a:r>
            <a:r>
              <a:rPr lang="fr-FR" dirty="0" smtClean="0">
                <a:hlinkClick r:id="rId3"/>
              </a:rPr>
              <a:t>https://archivesic.ccsd.cnrs.fr/sic_01074813v2/document</a:t>
            </a:r>
            <a:r>
              <a:rPr lang="fr-FR" dirty="0" smtClean="0"/>
              <a:t> (Dernière visite le 8 avril 2017)</a:t>
            </a:r>
          </a:p>
          <a:p>
            <a:r>
              <a:rPr lang="fr-FR" dirty="0" smtClean="0"/>
              <a:t>CEN-R. Espace documentaire pour le centre d’expertise numérique pour la recherche. Université de Montréal. </a:t>
            </a:r>
            <a:r>
              <a:rPr lang="fr-FR" dirty="0" smtClean="0">
                <a:hlinkClick r:id="rId4"/>
              </a:rPr>
              <a:t>http://www.cen.umontreal.ca/espacedoc/auto-publication/ojs/</a:t>
            </a:r>
            <a:r>
              <a:rPr lang="fr-FR" dirty="0" smtClean="0"/>
              <a:t> (Dernière visite le 8 avril 2017)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10/04/2017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JELA2017/ Mohamed Ben Romdhane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81B1-C62C-4602-A621-161115A260EE}" type="slidenum">
              <a:rPr lang="fr-FR" smtClean="0"/>
              <a:pPr/>
              <a:t>27</a:t>
            </a:fld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10/04/2017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JELA2017/ Mohamed Ben Romdhane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81B1-C62C-4602-A621-161115A260EE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 générale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L’Institut Supérieur de Documentation est une institution qui se comporte comme un « éditeur » puisqu’il édite chaque année un certain nombre d’ouvrages et une revue scientifique </a:t>
            </a:r>
          </a:p>
          <a:p>
            <a:r>
              <a:rPr lang="fr-FR" dirty="0" smtClean="0"/>
              <a:t>La diffusion et la visibilité de ces publications est assez restreinte et peu visible</a:t>
            </a:r>
          </a:p>
          <a:p>
            <a:r>
              <a:rPr lang="fr-FR" dirty="0" smtClean="0"/>
              <a:t>L’ISD a été l’une des premières institutions à l’échelle national et arabe à s’intéresser au mouvement du libre accès </a:t>
            </a:r>
          </a:p>
          <a:p>
            <a:r>
              <a:rPr lang="fr-FR" dirty="0" smtClean="0"/>
              <a:t>Mettre en place une politique institutionnelle  envers le libre accès</a:t>
            </a:r>
          </a:p>
          <a:p>
            <a:r>
              <a:rPr lang="fr-FR" dirty="0" smtClean="0"/>
              <a:t>Lancer un certain nombre de projets en libre accès </a:t>
            </a:r>
          </a:p>
          <a:p>
            <a:pPr lvl="1"/>
            <a:r>
              <a:rPr lang="fr-FR" dirty="0" smtClean="0"/>
              <a:t>Convertir notre revue en libre accès</a:t>
            </a:r>
          </a:p>
          <a:p>
            <a:pPr lvl="1"/>
            <a:r>
              <a:rPr lang="fr-FR" dirty="0" smtClean="0"/>
              <a:t>Créer un dépôt institutionnel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10/04/2017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JELA2017/ Mohamed Ben Romdhane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81B1-C62C-4602-A621-161115A260EE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10/04/2017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JELA2017/ Mohamed Ben Romdhane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81B1-C62C-4602-A621-161115A260EE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Présentation de la revue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71472" y="1427480"/>
          <a:ext cx="8001056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28"/>
                <a:gridCol w="4000528"/>
              </a:tblGrid>
              <a:tr h="863542">
                <a:tc>
                  <a:txBody>
                    <a:bodyPr/>
                    <a:lstStyle/>
                    <a:p>
                      <a:r>
                        <a:rPr lang="fr-FR" dirty="0" smtClean="0"/>
                        <a:t>Titre actuel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Revue Maghrébine de Documentation et d’Information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  <a:tr h="350214">
                <a:tc>
                  <a:txBody>
                    <a:bodyPr/>
                    <a:lstStyle/>
                    <a:p>
                      <a:r>
                        <a:rPr lang="fr-FR" dirty="0" smtClean="0"/>
                        <a:t>Titre précédent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Revue Maghrébine de Documentation</a:t>
                      </a:r>
                      <a:endParaRPr lang="fr-FR" dirty="0"/>
                    </a:p>
                  </a:txBody>
                  <a:tcPr/>
                </a:tc>
              </a:tr>
              <a:tr h="350214">
                <a:tc>
                  <a:txBody>
                    <a:bodyPr/>
                    <a:lstStyle/>
                    <a:p>
                      <a:r>
                        <a:rPr lang="fr-FR" dirty="0" smtClean="0"/>
                        <a:t>Périodicité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Annuelle</a:t>
                      </a:r>
                      <a:endParaRPr lang="fr-FR" dirty="0"/>
                    </a:p>
                  </a:txBody>
                  <a:tcPr/>
                </a:tc>
              </a:tr>
              <a:tr h="350214">
                <a:tc>
                  <a:txBody>
                    <a:bodyPr/>
                    <a:lstStyle/>
                    <a:p>
                      <a:r>
                        <a:rPr lang="fr-FR" dirty="0" smtClean="0"/>
                        <a:t>ISSN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0330-9274</a:t>
                      </a:r>
                      <a:endParaRPr lang="fr-FR" dirty="0"/>
                    </a:p>
                  </a:txBody>
                  <a:tcPr/>
                </a:tc>
              </a:tr>
              <a:tr h="350214">
                <a:tc>
                  <a:txBody>
                    <a:bodyPr/>
                    <a:lstStyle/>
                    <a:p>
                      <a:r>
                        <a:rPr lang="fr-FR" dirty="0" smtClean="0"/>
                        <a:t>Langues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Fre</a:t>
                      </a:r>
                      <a:r>
                        <a:rPr lang="fr-FR" dirty="0" smtClean="0"/>
                        <a:t>, Eng, Ara</a:t>
                      </a:r>
                      <a:endParaRPr lang="fr-FR" dirty="0"/>
                    </a:p>
                  </a:txBody>
                  <a:tcPr/>
                </a:tc>
              </a:tr>
              <a:tr h="350214">
                <a:tc>
                  <a:txBody>
                    <a:bodyPr/>
                    <a:lstStyle/>
                    <a:p>
                      <a:r>
                        <a:rPr lang="fr-FR" dirty="0" smtClean="0"/>
                        <a:t>Directeur fondateur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Abdeljelil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Temimi</a:t>
                      </a:r>
                      <a:endParaRPr lang="fr-FR" dirty="0"/>
                    </a:p>
                  </a:txBody>
                  <a:tcPr/>
                </a:tc>
              </a:tr>
              <a:tr h="350214">
                <a:tc>
                  <a:txBody>
                    <a:bodyPr/>
                    <a:lstStyle/>
                    <a:p>
                      <a:r>
                        <a:rPr lang="fr-FR" dirty="0" smtClean="0"/>
                        <a:t>Directeur actuel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Khaled </a:t>
                      </a:r>
                      <a:r>
                        <a:rPr lang="fr-FR" dirty="0" err="1" smtClean="0"/>
                        <a:t>Habchi</a:t>
                      </a:r>
                      <a:endParaRPr lang="fr-FR" dirty="0"/>
                    </a:p>
                  </a:txBody>
                  <a:tcPr/>
                </a:tc>
              </a:tr>
              <a:tr h="350214">
                <a:tc>
                  <a:txBody>
                    <a:bodyPr/>
                    <a:lstStyle/>
                    <a:p>
                      <a:r>
                        <a:rPr lang="fr-FR" dirty="0" smtClean="0"/>
                        <a:t>Rédacteur en chef  actuel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Wahid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Gdoura</a:t>
                      </a:r>
                      <a:endParaRPr lang="fr-FR" dirty="0"/>
                    </a:p>
                  </a:txBody>
                  <a:tcPr/>
                </a:tc>
              </a:tr>
              <a:tr h="350214">
                <a:tc>
                  <a:txBody>
                    <a:bodyPr/>
                    <a:lstStyle/>
                    <a:p>
                      <a:r>
                        <a:rPr lang="fr-FR" dirty="0" smtClean="0"/>
                        <a:t>Dernier numéro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25,</a:t>
                      </a:r>
                      <a:r>
                        <a:rPr lang="fr-FR" baseline="0" dirty="0" smtClean="0"/>
                        <a:t> 2016</a:t>
                      </a:r>
                      <a:endParaRPr lang="fr-FR" dirty="0"/>
                    </a:p>
                  </a:txBody>
                  <a:tcPr/>
                </a:tc>
              </a:tr>
              <a:tr h="350214">
                <a:tc>
                  <a:txBody>
                    <a:bodyPr/>
                    <a:lstStyle/>
                    <a:p>
                      <a:r>
                        <a:rPr lang="fr-FR" dirty="0" smtClean="0"/>
                        <a:t>Date de démarrage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Octobre 1983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10/04/2017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JELA2017/ Mohamed Ben Romdhane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81B1-C62C-4602-A621-161115A260EE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"/>
          </p:nvPr>
        </p:nvGraphicFramePr>
        <p:xfrm>
          <a:off x="1142975" y="71414"/>
          <a:ext cx="7929619" cy="68278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/>
                <a:gridCol w="1714512"/>
                <a:gridCol w="1454911"/>
                <a:gridCol w="1840806"/>
                <a:gridCol w="1062002"/>
              </a:tblGrid>
              <a:tr h="457060"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Numéro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Année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dirty="0" err="1" smtClean="0"/>
                        <a:t>Nbre</a:t>
                      </a:r>
                      <a:r>
                        <a:rPr lang="fr-FR" sz="1300" dirty="0" smtClean="0"/>
                        <a:t> Articles AR</a:t>
                      </a:r>
                    </a:p>
                    <a:p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dirty="0" err="1" smtClean="0"/>
                        <a:t>Nbre</a:t>
                      </a:r>
                      <a:r>
                        <a:rPr lang="fr-FR" sz="1300" dirty="0" smtClean="0"/>
                        <a:t> articles FR et ENG</a:t>
                      </a:r>
                    </a:p>
                    <a:p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dirty="0" smtClean="0"/>
                        <a:t>Total articles</a:t>
                      </a:r>
                    </a:p>
                    <a:p>
                      <a:endParaRPr lang="fr-FR" sz="1300" dirty="0"/>
                    </a:p>
                  </a:txBody>
                  <a:tcPr/>
                </a:tc>
              </a:tr>
              <a:tr h="268859"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1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1983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8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8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16</a:t>
                      </a:r>
                      <a:endParaRPr lang="fr-FR" sz="1300" dirty="0"/>
                    </a:p>
                  </a:txBody>
                  <a:tcPr/>
                </a:tc>
              </a:tr>
              <a:tr h="268859"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2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1984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13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22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35</a:t>
                      </a:r>
                      <a:endParaRPr lang="fr-FR" sz="1300" dirty="0"/>
                    </a:p>
                  </a:txBody>
                  <a:tcPr/>
                </a:tc>
              </a:tr>
              <a:tr h="268859"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3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1985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16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17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33</a:t>
                      </a:r>
                      <a:endParaRPr lang="fr-FR" sz="1300" dirty="0"/>
                    </a:p>
                  </a:txBody>
                  <a:tcPr/>
                </a:tc>
              </a:tr>
              <a:tr h="268859"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4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1986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14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17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31</a:t>
                      </a:r>
                      <a:endParaRPr lang="fr-FR" sz="1300" dirty="0"/>
                    </a:p>
                  </a:txBody>
                  <a:tcPr/>
                </a:tc>
              </a:tr>
              <a:tr h="268859"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5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1987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18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10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28</a:t>
                      </a:r>
                      <a:endParaRPr lang="fr-FR" sz="1300" dirty="0"/>
                    </a:p>
                  </a:txBody>
                  <a:tcPr/>
                </a:tc>
              </a:tr>
              <a:tr h="268859"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6-7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1992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3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10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13</a:t>
                      </a:r>
                      <a:endParaRPr lang="fr-FR" sz="1300" dirty="0"/>
                    </a:p>
                  </a:txBody>
                  <a:tcPr/>
                </a:tc>
              </a:tr>
              <a:tr h="268859"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8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1993</a:t>
                      </a:r>
                      <a:endParaRPr lang="fr-FR" sz="1300" dirty="0"/>
                    </a:p>
                  </a:txBody>
                  <a:tcPr>
                    <a:solidFill>
                      <a:srgbClr val="FF826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N°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7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7</a:t>
                      </a:r>
                      <a:endParaRPr lang="fr-FR" sz="1300" dirty="0"/>
                    </a:p>
                  </a:txBody>
                  <a:tcPr/>
                </a:tc>
              </a:tr>
              <a:tr h="268859"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9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1998</a:t>
                      </a:r>
                      <a:endParaRPr lang="fr-FR" sz="1300" dirty="0"/>
                    </a:p>
                  </a:txBody>
                  <a:tcPr>
                    <a:solidFill>
                      <a:srgbClr val="FF826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3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14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17</a:t>
                      </a:r>
                      <a:endParaRPr lang="fr-FR" sz="1300" dirty="0"/>
                    </a:p>
                  </a:txBody>
                  <a:tcPr/>
                </a:tc>
              </a:tr>
              <a:tr h="268859"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10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2000</a:t>
                      </a:r>
                      <a:endParaRPr lang="fr-FR" sz="1300" dirty="0"/>
                    </a:p>
                  </a:txBody>
                  <a:tcPr>
                    <a:solidFill>
                      <a:srgbClr val="FF826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10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14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24</a:t>
                      </a:r>
                      <a:endParaRPr lang="fr-FR" sz="1300" dirty="0"/>
                    </a:p>
                  </a:txBody>
                  <a:tcPr/>
                </a:tc>
              </a:tr>
              <a:tr h="268859"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11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2001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6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12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18</a:t>
                      </a:r>
                      <a:endParaRPr lang="fr-FR" sz="1300" dirty="0"/>
                    </a:p>
                  </a:txBody>
                  <a:tcPr/>
                </a:tc>
              </a:tr>
              <a:tr h="268859"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12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2002</a:t>
                      </a:r>
                      <a:endParaRPr lang="fr-FR" sz="1300" dirty="0"/>
                    </a:p>
                  </a:txBody>
                  <a:tcPr>
                    <a:solidFill>
                      <a:srgbClr val="FF826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7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13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20</a:t>
                      </a:r>
                      <a:endParaRPr lang="fr-FR" sz="1300" dirty="0"/>
                    </a:p>
                  </a:txBody>
                  <a:tcPr/>
                </a:tc>
              </a:tr>
              <a:tr h="350851"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13-14-15 (3 vol.)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2005</a:t>
                      </a:r>
                      <a:endParaRPr lang="fr-FR" sz="1300" dirty="0"/>
                    </a:p>
                  </a:txBody>
                  <a:tcPr>
                    <a:solidFill>
                      <a:srgbClr val="FF826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0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73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73</a:t>
                      </a:r>
                      <a:endParaRPr lang="fr-FR" sz="1300" dirty="0"/>
                    </a:p>
                  </a:txBody>
                  <a:tcPr/>
                </a:tc>
              </a:tr>
              <a:tr h="268859"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16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2006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3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11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14</a:t>
                      </a:r>
                      <a:endParaRPr lang="fr-FR" sz="1300" dirty="0"/>
                    </a:p>
                  </a:txBody>
                  <a:tcPr/>
                </a:tc>
              </a:tr>
              <a:tr h="268859"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17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2007</a:t>
                      </a:r>
                      <a:endParaRPr lang="fr-FR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826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6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6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12</a:t>
                      </a:r>
                      <a:endParaRPr lang="fr-FR" sz="1300" dirty="0"/>
                    </a:p>
                  </a:txBody>
                  <a:tcPr/>
                </a:tc>
              </a:tr>
              <a:tr h="268859"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18-19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2009-2010</a:t>
                      </a:r>
                      <a:endParaRPr lang="fr-FR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826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3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6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9</a:t>
                      </a:r>
                      <a:endParaRPr lang="fr-FR" sz="1300" dirty="0"/>
                    </a:p>
                  </a:txBody>
                  <a:tcPr/>
                </a:tc>
              </a:tr>
              <a:tr h="268859"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20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2011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4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10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14</a:t>
                      </a:r>
                      <a:endParaRPr lang="fr-FR" sz="1300" dirty="0"/>
                    </a:p>
                  </a:txBody>
                  <a:tcPr/>
                </a:tc>
              </a:tr>
              <a:tr h="268859"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21-22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2012-2013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6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6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12</a:t>
                      </a:r>
                      <a:endParaRPr lang="fr-FR" sz="1300" dirty="0"/>
                    </a:p>
                  </a:txBody>
                  <a:tcPr/>
                </a:tc>
              </a:tr>
              <a:tr h="268859"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23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2014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1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11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12</a:t>
                      </a:r>
                      <a:endParaRPr lang="fr-FR" sz="1300" dirty="0"/>
                    </a:p>
                  </a:txBody>
                  <a:tcPr/>
                </a:tc>
              </a:tr>
              <a:tr h="268859"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24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2015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6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5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11</a:t>
                      </a:r>
                      <a:endParaRPr lang="fr-FR" sz="1300" dirty="0"/>
                    </a:p>
                  </a:txBody>
                  <a:tcPr/>
                </a:tc>
              </a:tr>
              <a:tr h="268859"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25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2016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5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14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19</a:t>
                      </a:r>
                    </a:p>
                  </a:txBody>
                  <a:tcPr/>
                </a:tc>
              </a:tr>
              <a:tr h="268859">
                <a:tc gridSpan="4">
                  <a:txBody>
                    <a:bodyPr/>
                    <a:lstStyle/>
                    <a:p>
                      <a:pPr algn="r"/>
                      <a:r>
                        <a:rPr lang="fr-FR" sz="1300" b="1" dirty="0" smtClean="0"/>
                        <a:t>Total</a:t>
                      </a:r>
                      <a:endParaRPr lang="fr-FR" sz="1300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b="1" dirty="0" smtClean="0"/>
                        <a:t>418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 rot="16200000">
            <a:off x="-2678926" y="2678929"/>
            <a:ext cx="6357958" cy="1000099"/>
          </a:xfrm>
          <a:solidFill>
            <a:schemeClr val="accent4"/>
          </a:solidFill>
        </p:spPr>
        <p:txBody>
          <a:bodyPr>
            <a:normAutofit fontScale="90000"/>
          </a:bodyPr>
          <a:lstStyle/>
          <a:p>
            <a:r>
              <a:rPr lang="fr-FR" dirty="0" smtClean="0"/>
              <a:t>Etat de la collection de la RMDI</a:t>
            </a:r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10/04/2017</a:t>
            </a:r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JELA2017/ Mohamed Ben Romdhane</a:t>
            </a:r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81B1-C62C-4602-A621-161115A260EE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Constats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29600" cy="4714908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Problème de périodicité (plusieurs années manquantes)</a:t>
            </a:r>
          </a:p>
          <a:p>
            <a:r>
              <a:rPr lang="fr-FR" dirty="0" smtClean="0"/>
              <a:t>Problèmes de soumissions (le nombre des auteurs qui soumettent des articles reste assez limité et le profil de ces auteurs est non diversifié)</a:t>
            </a:r>
          </a:p>
          <a:p>
            <a:r>
              <a:rPr lang="fr-FR" dirty="0" smtClean="0"/>
              <a:t>Tirage et stock (nombre de tirage 500-1000)</a:t>
            </a:r>
          </a:p>
          <a:p>
            <a:r>
              <a:rPr lang="fr-FR" dirty="0" smtClean="0"/>
              <a:t>Diffusion (assez limitée)</a:t>
            </a:r>
          </a:p>
          <a:p>
            <a:r>
              <a:rPr lang="fr-FR" dirty="0" smtClean="0"/>
              <a:t>Abonnements (nombre d’abonnement assez limité)</a:t>
            </a:r>
          </a:p>
          <a:p>
            <a:endParaRPr lang="fr-FR" dirty="0" smtClean="0"/>
          </a:p>
          <a:p>
            <a:r>
              <a:rPr lang="fr-FR" dirty="0" smtClean="0"/>
              <a:t>Visibilité (très peu)</a:t>
            </a:r>
          </a:p>
          <a:p>
            <a:r>
              <a:rPr lang="fr-FR" dirty="0" smtClean="0"/>
              <a:t>Impact?</a:t>
            </a:r>
          </a:p>
          <a:p>
            <a:r>
              <a:rPr lang="fr-FR" dirty="0" smtClean="0"/>
              <a:t>Valeur?</a:t>
            </a:r>
          </a:p>
          <a:p>
            <a:endParaRPr lang="fr-FR" dirty="0"/>
          </a:p>
        </p:txBody>
      </p:sp>
      <p:graphicFrame>
        <p:nvGraphicFramePr>
          <p:cNvPr id="4" name="Diagramme 3"/>
          <p:cNvGraphicFramePr/>
          <p:nvPr/>
        </p:nvGraphicFramePr>
        <p:xfrm>
          <a:off x="3048000" y="4286256"/>
          <a:ext cx="6096000" cy="2571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10/04/2017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JELA2017/ Mohamed Ben Romdhane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81B1-C62C-4602-A621-161115A260EE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10/04/2017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JELA2017/ Mohamed Ben Romdhane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81B1-C62C-4602-A621-161115A260EE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e">
  <a:themeElements>
    <a:clrScheme name="Origin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1985</TotalTime>
  <Words>1733</Words>
  <Application>Microsoft Office PowerPoint</Application>
  <PresentationFormat>Affichage à l'écran (4:3)</PresentationFormat>
  <Paragraphs>407</Paragraphs>
  <Slides>27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28" baseType="lpstr">
      <vt:lpstr>Origine</vt:lpstr>
      <vt:lpstr>Le projet de mise en ligne en Open Access de la Revue Maghrébine de Documentation et d’Information</vt:lpstr>
      <vt:lpstr>Plan</vt:lpstr>
      <vt:lpstr>Plan</vt:lpstr>
      <vt:lpstr>Introduction générale</vt:lpstr>
      <vt:lpstr>Plan</vt:lpstr>
      <vt:lpstr>Présentation de la revue</vt:lpstr>
      <vt:lpstr>Etat de la collection de la RMDI</vt:lpstr>
      <vt:lpstr>Constats</vt:lpstr>
      <vt:lpstr>Plan</vt:lpstr>
      <vt:lpstr>Présentation d’OJS</vt:lpstr>
      <vt:lpstr>Présentation de OJS</vt:lpstr>
      <vt:lpstr>Présentation de OJS</vt:lpstr>
      <vt:lpstr>Fonctionnalités de OJS  </vt:lpstr>
      <vt:lpstr>Rôles dans OJS Pour une revue  </vt:lpstr>
      <vt:lpstr>Diapositive 15</vt:lpstr>
      <vt:lpstr>Diapositive 16</vt:lpstr>
      <vt:lpstr>Diapositive 17</vt:lpstr>
      <vt:lpstr>Diapositive 18</vt:lpstr>
      <vt:lpstr>Plan</vt:lpstr>
      <vt:lpstr>La revue maghrébine de documentation et d’information</vt:lpstr>
      <vt:lpstr>Traitement du corpus rétrospectif</vt:lpstr>
      <vt:lpstr>Traitement du corpus rétrospectif</vt:lpstr>
      <vt:lpstr>Hébergement </vt:lpstr>
      <vt:lpstr>Gestion éditoriale de la revue avec OJS</vt:lpstr>
      <vt:lpstr>Plan</vt:lpstr>
      <vt:lpstr>Perspectives et conclusion</vt:lpstr>
      <vt:lpstr>Quelques références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projet de mise en ligne en Open Access de la Revue Maghrébine de Documentation et d’Information</dc:title>
  <dc:creator>Mohamed Ben Romdhane</dc:creator>
  <cp:lastModifiedBy>Mohamed Ben Romdhane</cp:lastModifiedBy>
  <cp:revision>19</cp:revision>
  <dcterms:created xsi:type="dcterms:W3CDTF">2017-04-07T08:25:31Z</dcterms:created>
  <dcterms:modified xsi:type="dcterms:W3CDTF">2017-04-10T19:33:25Z</dcterms:modified>
</cp:coreProperties>
</file>